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89"/>
    <a:srgbClr val="F34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25"/>
    <p:restoredTop sz="94660"/>
  </p:normalViewPr>
  <p:slideViewPr>
    <p:cSldViewPr snapToGrid="0">
      <p:cViewPr varScale="1">
        <p:scale>
          <a:sx n="66" d="100"/>
          <a:sy n="66" d="100"/>
        </p:scale>
        <p:origin x="78" y="33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6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87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1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0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71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95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01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3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3A9E0-4E2C-4B9B-BDC6-3724A272D66E}" type="datetimeFigureOut">
              <a:rPr lang="ko-KR" altLang="en-US" smtClean="0"/>
              <a:t>2018-04-11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58C7-9088-4963-BCE8-D837E71419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11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97278" y="453959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87446" y="453959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313942" y="2768180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573268" y="2978138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828307" y="3226766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0360" y="3456330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787446" y="3847694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2498082" y="3802491"/>
            <a:ext cx="2054942" cy="5112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2495" flipH="1">
            <a:off x="3057132" y="1581973"/>
            <a:ext cx="1031943" cy="12087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943354" y="45395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160178" y="2948459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8909931" y="2732791"/>
            <a:ext cx="405549" cy="4750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8352864" y="2356373"/>
            <a:ext cx="405549" cy="4750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7742205" y="2706542"/>
            <a:ext cx="405549" cy="4750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8106660" y="3982498"/>
            <a:ext cx="1203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LOADING …</a:t>
            </a:r>
            <a:endParaRPr lang="ko-KR" altLang="en-US" sz="1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8608" y="632825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배경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45347" y="63139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로딩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0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0785" y="46017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937281" y="2774393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5196607" y="2984351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5451646" y="3232979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653699" y="3462543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10785" y="3853907"/>
            <a:ext cx="3240000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21421" y="3808704"/>
            <a:ext cx="2054942" cy="5112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55486" y="1406497"/>
            <a:ext cx="1204385" cy="1410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1646" y="58133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75611" y="1065080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4567142" y="2338695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042976" y="2322337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5279134" y="1608108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6255877" y="1608108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71650" y="1988937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32148" y="1224018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94483" y="265443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33043" y="3198575"/>
            <a:ext cx="447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567142" y="3572069"/>
            <a:ext cx="2930012" cy="2116707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681260" y="568877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 flipV="1">
            <a:off x="4567142" y="4767216"/>
            <a:ext cx="481849" cy="4910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5042976" y="4750858"/>
            <a:ext cx="236158" cy="2491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5279134" y="4036629"/>
            <a:ext cx="976743" cy="97601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6255877" y="4036629"/>
            <a:ext cx="1241277" cy="184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871650" y="4417458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120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032148" y="3652539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128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94483" y="50829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117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77771" y="6285889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46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19918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8961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27520" y="1802001"/>
            <a:ext cx="993913" cy="1299952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4025403" y="1789298"/>
            <a:ext cx="993913" cy="1299952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96124" y="1015052"/>
            <a:ext cx="2246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동영상으로 만들 앨범을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627520" y="3379624"/>
            <a:ext cx="993913" cy="1299952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025403" y="3366921"/>
            <a:ext cx="993913" cy="1299952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428459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57158" y="6220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Activity_SelectVideo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476729" y="3897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737641" y="5117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32933" y="6220015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Activity_SelectMusic</a:t>
            </a:r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6932933" y="2144552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8330816" y="2131849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932933" y="3457207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8330816" y="3444504"/>
            <a:ext cx="993913" cy="964988"/>
          </a:xfrm>
          <a:prstGeom prst="roundRect">
            <a:avLst/>
          </a:prstGeom>
          <a:solidFill>
            <a:schemeClr val="bg2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968856" y="1015051"/>
            <a:ext cx="2255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동영상에 삽입할 음악을 선택해주세요</a:t>
            </a:r>
            <a:r>
              <a:rPr lang="en-US" altLang="ko-KR" sz="12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45" y="2469265"/>
            <a:ext cx="400733" cy="40073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935" y="2426679"/>
            <a:ext cx="400733" cy="40073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22" y="3739334"/>
            <a:ext cx="400733" cy="40073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405" y="3737486"/>
            <a:ext cx="400733" cy="400733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6706000" y="526199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18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503752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94174" y="5600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Video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744845" y="1056234"/>
            <a:ext cx="2751151" cy="3743801"/>
          </a:xfrm>
          <a:prstGeom prst="round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744844" y="1053187"/>
            <a:ext cx="2751151" cy="3746848"/>
          </a:xfrm>
          <a:prstGeom prst="round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 rot="5400000">
            <a:off x="7938258" y="2784285"/>
            <a:ext cx="394630" cy="34019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744845" y="525900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 다운로드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99105" y="43804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515929" y="2932545"/>
            <a:ext cx="750330" cy="750330"/>
          </a:xfrm>
          <a:prstGeom prst="ellipse">
            <a:avLst/>
          </a:prstGeom>
          <a:solidFill>
            <a:srgbClr val="FFBE60"/>
          </a:solidFill>
          <a:ln>
            <a:noFill/>
          </a:ln>
          <a:effectLst>
            <a:glow rad="101600">
              <a:srgbClr val="FFBE6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2340" flipH="1">
            <a:off x="4265682" y="2716877"/>
            <a:ext cx="405549" cy="47501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4903" flipH="1">
            <a:off x="3708615" y="2340459"/>
            <a:ext cx="405549" cy="4750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73000" flipH="1">
            <a:off x="3097956" y="2690628"/>
            <a:ext cx="405549" cy="4750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3388707" y="3818072"/>
            <a:ext cx="1898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Converting 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80203" y="6287682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Activity_DownVideo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455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84624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46274" y="4170759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577689" y="4291182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연애스토리를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96211" y="367125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6547953" y="4153324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708929" y="4314083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결혼 스토리를 입력해 주세요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2503454" y="742714"/>
            <a:ext cx="2808515" cy="3222171"/>
            <a:chOff x="620486" y="1045029"/>
            <a:chExt cx="2808515" cy="3222171"/>
          </a:xfrm>
        </p:grpSpPr>
        <p:sp>
          <p:nvSpPr>
            <p:cNvPr id="3" name="하트 2"/>
            <p:cNvSpPr/>
            <p:nvPr/>
          </p:nvSpPr>
          <p:spPr>
            <a:xfrm>
              <a:off x="620486" y="1045029"/>
              <a:ext cx="2808515" cy="3102429"/>
            </a:xfrm>
            <a:prstGeom prst="hear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224645" y="2661558"/>
              <a:ext cx="359230" cy="3918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1110343" y="1763485"/>
              <a:ext cx="751114" cy="10940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이등변 삼각형 5"/>
            <p:cNvSpPr/>
            <p:nvPr/>
          </p:nvSpPr>
          <p:spPr>
            <a:xfrm>
              <a:off x="1649183" y="2024741"/>
              <a:ext cx="293915" cy="457201"/>
            </a:xfrm>
            <a:prstGeom prst="triangle">
              <a:avLst/>
            </a:prstGeom>
            <a:solidFill>
              <a:srgbClr val="FFF2CC"/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형 9"/>
            <p:cNvSpPr/>
            <p:nvPr/>
          </p:nvSpPr>
          <p:spPr>
            <a:xfrm rot="5204611">
              <a:off x="905833" y="1758069"/>
              <a:ext cx="1019978" cy="931663"/>
            </a:xfrm>
            <a:prstGeom prst="pie">
              <a:avLst>
                <a:gd name="adj1" fmla="val 1131005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1257299" y="2253343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143002" y="2922812"/>
              <a:ext cx="881741" cy="1215351"/>
            </a:xfrm>
            <a:custGeom>
              <a:avLst/>
              <a:gdLst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0 w 718457"/>
                <a:gd name="connsiteY7" fmla="*/ 1072241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119745 w 718457"/>
                <a:gd name="connsiteY6" fmla="*/ 11919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18457"/>
                <a:gd name="connsiteY0" fmla="*/ 119745 h 1191986"/>
                <a:gd name="connsiteX1" fmla="*/ 119745 w 718457"/>
                <a:gd name="connsiteY1" fmla="*/ 0 h 1191986"/>
                <a:gd name="connsiteX2" fmla="*/ 598712 w 718457"/>
                <a:gd name="connsiteY2" fmla="*/ 0 h 1191986"/>
                <a:gd name="connsiteX3" fmla="*/ 718457 w 718457"/>
                <a:gd name="connsiteY3" fmla="*/ 119745 h 1191986"/>
                <a:gd name="connsiteX4" fmla="*/ 718457 w 718457"/>
                <a:gd name="connsiteY4" fmla="*/ 1072241 h 1191986"/>
                <a:gd name="connsiteX5" fmla="*/ 598712 w 718457"/>
                <a:gd name="connsiteY5" fmla="*/ 1191986 h 1191986"/>
                <a:gd name="connsiteX6" fmla="*/ 658587 w 718457"/>
                <a:gd name="connsiteY6" fmla="*/ 963386 h 1191986"/>
                <a:gd name="connsiteX7" fmla="*/ 293914 w 718457"/>
                <a:gd name="connsiteY7" fmla="*/ 647698 h 1191986"/>
                <a:gd name="connsiteX8" fmla="*/ 0 w 718457"/>
                <a:gd name="connsiteY8" fmla="*/ 119745 h 1191986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4 w 797518"/>
                <a:gd name="connsiteY7" fmla="*/ 647698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44928 w 797518"/>
                <a:gd name="connsiteY7" fmla="*/ 680355 h 1103114"/>
                <a:gd name="connsiteX8" fmla="*/ 0 w 797518"/>
                <a:gd name="connsiteY8" fmla="*/ 119745 h 1103114"/>
                <a:gd name="connsiteX0" fmla="*/ 0 w 797518"/>
                <a:gd name="connsiteY0" fmla="*/ 119745 h 1103114"/>
                <a:gd name="connsiteX1" fmla="*/ 119745 w 797518"/>
                <a:gd name="connsiteY1" fmla="*/ 0 h 1103114"/>
                <a:gd name="connsiteX2" fmla="*/ 598712 w 797518"/>
                <a:gd name="connsiteY2" fmla="*/ 0 h 1103114"/>
                <a:gd name="connsiteX3" fmla="*/ 718457 w 797518"/>
                <a:gd name="connsiteY3" fmla="*/ 119745 h 1103114"/>
                <a:gd name="connsiteX4" fmla="*/ 718457 w 797518"/>
                <a:gd name="connsiteY4" fmla="*/ 1072241 h 1103114"/>
                <a:gd name="connsiteX5" fmla="*/ 778326 w 797518"/>
                <a:gd name="connsiteY5" fmla="*/ 1077686 h 1103114"/>
                <a:gd name="connsiteX6" fmla="*/ 658587 w 797518"/>
                <a:gd name="connsiteY6" fmla="*/ 963386 h 1103114"/>
                <a:gd name="connsiteX7" fmla="*/ 293913 w 797518"/>
                <a:gd name="connsiteY7" fmla="*/ 664027 h 1103114"/>
                <a:gd name="connsiteX8" fmla="*/ 0 w 797518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658587 w 857540"/>
                <a:gd name="connsiteY6" fmla="*/ 963386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93913 w 857540"/>
                <a:gd name="connsiteY7" fmla="*/ 664027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854530 w 857540"/>
                <a:gd name="connsiteY6" fmla="*/ 1061357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857540"/>
                <a:gd name="connsiteY0" fmla="*/ 119745 h 1103114"/>
                <a:gd name="connsiteX1" fmla="*/ 119745 w 857540"/>
                <a:gd name="connsiteY1" fmla="*/ 0 h 1103114"/>
                <a:gd name="connsiteX2" fmla="*/ 598712 w 857540"/>
                <a:gd name="connsiteY2" fmla="*/ 0 h 1103114"/>
                <a:gd name="connsiteX3" fmla="*/ 718457 w 857540"/>
                <a:gd name="connsiteY3" fmla="*/ 119745 h 1103114"/>
                <a:gd name="connsiteX4" fmla="*/ 718457 w 857540"/>
                <a:gd name="connsiteY4" fmla="*/ 1072241 h 1103114"/>
                <a:gd name="connsiteX5" fmla="*/ 843640 w 857540"/>
                <a:gd name="connsiteY5" fmla="*/ 1077686 h 1103114"/>
                <a:gd name="connsiteX6" fmla="*/ 772888 w 857540"/>
                <a:gd name="connsiteY6" fmla="*/ 996043 h 1103114"/>
                <a:gd name="connsiteX7" fmla="*/ 244927 w 857540"/>
                <a:gd name="connsiteY7" fmla="*/ 647698 h 1103114"/>
                <a:gd name="connsiteX8" fmla="*/ 0 w 857540"/>
                <a:gd name="connsiteY8" fmla="*/ 119745 h 1103114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44927 w 772888"/>
                <a:gd name="connsiteY7" fmla="*/ 647698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146955 w 772888"/>
                <a:gd name="connsiteY7" fmla="*/ 745669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212270 w 772888"/>
                <a:gd name="connsiteY7" fmla="*/ 680355 h 1088366"/>
                <a:gd name="connsiteX8" fmla="*/ 0 w 772888"/>
                <a:gd name="connsiteY8" fmla="*/ 119745 h 1088366"/>
                <a:gd name="connsiteX0" fmla="*/ 0 w 772888"/>
                <a:gd name="connsiteY0" fmla="*/ 119745 h 1088366"/>
                <a:gd name="connsiteX1" fmla="*/ 119745 w 772888"/>
                <a:gd name="connsiteY1" fmla="*/ 0 h 1088366"/>
                <a:gd name="connsiteX2" fmla="*/ 598712 w 772888"/>
                <a:gd name="connsiteY2" fmla="*/ 0 h 1088366"/>
                <a:gd name="connsiteX3" fmla="*/ 718457 w 772888"/>
                <a:gd name="connsiteY3" fmla="*/ 119745 h 1088366"/>
                <a:gd name="connsiteX4" fmla="*/ 718457 w 772888"/>
                <a:gd name="connsiteY4" fmla="*/ 1072241 h 1088366"/>
                <a:gd name="connsiteX5" fmla="*/ 713012 w 772888"/>
                <a:gd name="connsiteY5" fmla="*/ 979715 h 1088366"/>
                <a:gd name="connsiteX6" fmla="*/ 772888 w 772888"/>
                <a:gd name="connsiteY6" fmla="*/ 996043 h 1088366"/>
                <a:gd name="connsiteX7" fmla="*/ 391884 w 772888"/>
                <a:gd name="connsiteY7" fmla="*/ 778326 h 1088366"/>
                <a:gd name="connsiteX8" fmla="*/ 0 w 772888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391884 w 870860"/>
                <a:gd name="connsiteY7" fmla="*/ 778326 h 1088366"/>
                <a:gd name="connsiteX8" fmla="*/ 0 w 870860"/>
                <a:gd name="connsiteY8" fmla="*/ 119745 h 1088366"/>
                <a:gd name="connsiteX0" fmla="*/ 0 w 870860"/>
                <a:gd name="connsiteY0" fmla="*/ 119745 h 1088366"/>
                <a:gd name="connsiteX1" fmla="*/ 119745 w 870860"/>
                <a:gd name="connsiteY1" fmla="*/ 0 h 1088366"/>
                <a:gd name="connsiteX2" fmla="*/ 598712 w 870860"/>
                <a:gd name="connsiteY2" fmla="*/ 0 h 1088366"/>
                <a:gd name="connsiteX3" fmla="*/ 718457 w 870860"/>
                <a:gd name="connsiteY3" fmla="*/ 119745 h 1088366"/>
                <a:gd name="connsiteX4" fmla="*/ 718457 w 870860"/>
                <a:gd name="connsiteY4" fmla="*/ 1072241 h 1088366"/>
                <a:gd name="connsiteX5" fmla="*/ 713012 w 870860"/>
                <a:gd name="connsiteY5" fmla="*/ 979715 h 1088366"/>
                <a:gd name="connsiteX6" fmla="*/ 870860 w 870860"/>
                <a:gd name="connsiteY6" fmla="*/ 1077685 h 1088366"/>
                <a:gd name="connsiteX7" fmla="*/ 97970 w 870860"/>
                <a:gd name="connsiteY7" fmla="*/ 468083 h 1088366"/>
                <a:gd name="connsiteX8" fmla="*/ 0 w 870860"/>
                <a:gd name="connsiteY8" fmla="*/ 119745 h 1088366"/>
                <a:gd name="connsiteX0" fmla="*/ 0 w 870860"/>
                <a:gd name="connsiteY0" fmla="*/ 119745 h 1099054"/>
                <a:gd name="connsiteX1" fmla="*/ 119745 w 870860"/>
                <a:gd name="connsiteY1" fmla="*/ 0 h 1099054"/>
                <a:gd name="connsiteX2" fmla="*/ 598712 w 870860"/>
                <a:gd name="connsiteY2" fmla="*/ 0 h 1099054"/>
                <a:gd name="connsiteX3" fmla="*/ 718457 w 870860"/>
                <a:gd name="connsiteY3" fmla="*/ 119745 h 1099054"/>
                <a:gd name="connsiteX4" fmla="*/ 718457 w 870860"/>
                <a:gd name="connsiteY4" fmla="*/ 1072241 h 1099054"/>
                <a:gd name="connsiteX5" fmla="*/ 810984 w 870860"/>
                <a:gd name="connsiteY5" fmla="*/ 1061358 h 1099054"/>
                <a:gd name="connsiteX6" fmla="*/ 870860 w 870860"/>
                <a:gd name="connsiteY6" fmla="*/ 1077685 h 1099054"/>
                <a:gd name="connsiteX7" fmla="*/ 97970 w 870860"/>
                <a:gd name="connsiteY7" fmla="*/ 468083 h 1099054"/>
                <a:gd name="connsiteX8" fmla="*/ 0 w 870860"/>
                <a:gd name="connsiteY8" fmla="*/ 119745 h 1099054"/>
                <a:gd name="connsiteX0" fmla="*/ 0 w 870860"/>
                <a:gd name="connsiteY0" fmla="*/ 119745 h 1083756"/>
                <a:gd name="connsiteX1" fmla="*/ 119745 w 870860"/>
                <a:gd name="connsiteY1" fmla="*/ 0 h 1083756"/>
                <a:gd name="connsiteX2" fmla="*/ 598712 w 870860"/>
                <a:gd name="connsiteY2" fmla="*/ 0 h 1083756"/>
                <a:gd name="connsiteX3" fmla="*/ 718457 w 870860"/>
                <a:gd name="connsiteY3" fmla="*/ 119745 h 1083756"/>
                <a:gd name="connsiteX4" fmla="*/ 718457 w 870860"/>
                <a:gd name="connsiteY4" fmla="*/ 1072241 h 1083756"/>
                <a:gd name="connsiteX5" fmla="*/ 664027 w 870860"/>
                <a:gd name="connsiteY5" fmla="*/ 898073 h 1083756"/>
                <a:gd name="connsiteX6" fmla="*/ 870860 w 870860"/>
                <a:gd name="connsiteY6" fmla="*/ 1077685 h 1083756"/>
                <a:gd name="connsiteX7" fmla="*/ 97970 w 870860"/>
                <a:gd name="connsiteY7" fmla="*/ 468083 h 1083756"/>
                <a:gd name="connsiteX8" fmla="*/ 0 w 870860"/>
                <a:gd name="connsiteY8" fmla="*/ 119745 h 1083756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664027 w 870860"/>
                <a:gd name="connsiteY5" fmla="*/ 8980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29341 w 870860"/>
                <a:gd name="connsiteY5" fmla="*/ 702130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870860"/>
                <a:gd name="connsiteY0" fmla="*/ 119745 h 1077685"/>
                <a:gd name="connsiteX1" fmla="*/ 119745 w 870860"/>
                <a:gd name="connsiteY1" fmla="*/ 0 h 1077685"/>
                <a:gd name="connsiteX2" fmla="*/ 598712 w 870860"/>
                <a:gd name="connsiteY2" fmla="*/ 0 h 1077685"/>
                <a:gd name="connsiteX3" fmla="*/ 718457 w 870860"/>
                <a:gd name="connsiteY3" fmla="*/ 119745 h 1077685"/>
                <a:gd name="connsiteX4" fmla="*/ 718457 w 870860"/>
                <a:gd name="connsiteY4" fmla="*/ 990598 h 1077685"/>
                <a:gd name="connsiteX5" fmla="*/ 745670 w 870860"/>
                <a:gd name="connsiteY5" fmla="*/ 783773 h 1077685"/>
                <a:gd name="connsiteX6" fmla="*/ 870860 w 870860"/>
                <a:gd name="connsiteY6" fmla="*/ 1077685 h 1077685"/>
                <a:gd name="connsiteX7" fmla="*/ 97970 w 870860"/>
                <a:gd name="connsiteY7" fmla="*/ 468083 h 1077685"/>
                <a:gd name="connsiteX8" fmla="*/ 0 w 870860"/>
                <a:gd name="connsiteY8" fmla="*/ 119745 h 1077685"/>
                <a:gd name="connsiteX0" fmla="*/ 0 w 769355"/>
                <a:gd name="connsiteY0" fmla="*/ 119745 h 1028699"/>
                <a:gd name="connsiteX1" fmla="*/ 119745 w 769355"/>
                <a:gd name="connsiteY1" fmla="*/ 0 h 1028699"/>
                <a:gd name="connsiteX2" fmla="*/ 598712 w 769355"/>
                <a:gd name="connsiteY2" fmla="*/ 0 h 1028699"/>
                <a:gd name="connsiteX3" fmla="*/ 718457 w 769355"/>
                <a:gd name="connsiteY3" fmla="*/ 119745 h 1028699"/>
                <a:gd name="connsiteX4" fmla="*/ 718457 w 769355"/>
                <a:gd name="connsiteY4" fmla="*/ 990598 h 1028699"/>
                <a:gd name="connsiteX5" fmla="*/ 745670 w 769355"/>
                <a:gd name="connsiteY5" fmla="*/ 783773 h 1028699"/>
                <a:gd name="connsiteX6" fmla="*/ 691246 w 769355"/>
                <a:gd name="connsiteY6" fmla="*/ 1028699 h 1028699"/>
                <a:gd name="connsiteX7" fmla="*/ 97970 w 769355"/>
                <a:gd name="connsiteY7" fmla="*/ 468083 h 1028699"/>
                <a:gd name="connsiteX8" fmla="*/ 0 w 769355"/>
                <a:gd name="connsiteY8" fmla="*/ 119745 h 1028699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718457 w 769355"/>
                <a:gd name="connsiteY3" fmla="*/ 119745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61467 w 769355"/>
                <a:gd name="connsiteY3" fmla="*/ 179541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98712 w 769355"/>
                <a:gd name="connsiteY2" fmla="*/ 0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75715 w 769355"/>
                <a:gd name="connsiteY3" fmla="*/ 209438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627207 w 769355"/>
                <a:gd name="connsiteY2" fmla="*/ 149487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061357"/>
                <a:gd name="connsiteX1" fmla="*/ 119745 w 769355"/>
                <a:gd name="connsiteY1" fmla="*/ 0 h 1061357"/>
                <a:gd name="connsiteX2" fmla="*/ 555970 w 769355"/>
                <a:gd name="connsiteY2" fmla="*/ 164436 h 1061357"/>
                <a:gd name="connsiteX3" fmla="*/ 661467 w 769355"/>
                <a:gd name="connsiteY3" fmla="*/ 254284 h 1061357"/>
                <a:gd name="connsiteX4" fmla="*/ 718457 w 769355"/>
                <a:gd name="connsiteY4" fmla="*/ 990598 h 1061357"/>
                <a:gd name="connsiteX5" fmla="*/ 745670 w 769355"/>
                <a:gd name="connsiteY5" fmla="*/ 783773 h 1061357"/>
                <a:gd name="connsiteX6" fmla="*/ 707575 w 769355"/>
                <a:gd name="connsiteY6" fmla="*/ 1061357 h 1061357"/>
                <a:gd name="connsiteX7" fmla="*/ 97970 w 769355"/>
                <a:gd name="connsiteY7" fmla="*/ 468083 h 1061357"/>
                <a:gd name="connsiteX8" fmla="*/ 0 w 769355"/>
                <a:gd name="connsiteY8" fmla="*/ 119745 h 1061357"/>
                <a:gd name="connsiteX0" fmla="*/ 0 w 769355"/>
                <a:gd name="connsiteY0" fmla="*/ 119745 h 1112644"/>
                <a:gd name="connsiteX1" fmla="*/ 119745 w 769355"/>
                <a:gd name="connsiteY1" fmla="*/ 0 h 1112644"/>
                <a:gd name="connsiteX2" fmla="*/ 555970 w 769355"/>
                <a:gd name="connsiteY2" fmla="*/ 164436 h 1112644"/>
                <a:gd name="connsiteX3" fmla="*/ 661467 w 769355"/>
                <a:gd name="connsiteY3" fmla="*/ 254284 h 1112644"/>
                <a:gd name="connsiteX4" fmla="*/ 718457 w 769355"/>
                <a:gd name="connsiteY4" fmla="*/ 990598 h 1112644"/>
                <a:gd name="connsiteX5" fmla="*/ 745670 w 769355"/>
                <a:gd name="connsiteY5" fmla="*/ 1112644 h 1112644"/>
                <a:gd name="connsiteX6" fmla="*/ 707575 w 769355"/>
                <a:gd name="connsiteY6" fmla="*/ 1061357 h 1112644"/>
                <a:gd name="connsiteX7" fmla="*/ 97970 w 769355"/>
                <a:gd name="connsiteY7" fmla="*/ 468083 h 1112644"/>
                <a:gd name="connsiteX8" fmla="*/ 0 w 769355"/>
                <a:gd name="connsiteY8" fmla="*/ 119745 h 111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9355" h="1112644">
                  <a:moveTo>
                    <a:pt x="0" y="119745"/>
                  </a:moveTo>
                  <a:cubicBezTo>
                    <a:pt x="0" y="53612"/>
                    <a:pt x="53612" y="0"/>
                    <a:pt x="119745" y="0"/>
                  </a:cubicBezTo>
                  <a:cubicBezTo>
                    <a:pt x="288899" y="49829"/>
                    <a:pt x="386816" y="39864"/>
                    <a:pt x="555970" y="164436"/>
                  </a:cubicBezTo>
                  <a:cubicBezTo>
                    <a:pt x="622103" y="164436"/>
                    <a:pt x="661467" y="188151"/>
                    <a:pt x="661467" y="254284"/>
                  </a:cubicBezTo>
                  <a:lnTo>
                    <a:pt x="718457" y="990598"/>
                  </a:lnTo>
                  <a:cubicBezTo>
                    <a:pt x="718457" y="1056731"/>
                    <a:pt x="811803" y="1112644"/>
                    <a:pt x="745670" y="1112644"/>
                  </a:cubicBezTo>
                  <a:lnTo>
                    <a:pt x="707575" y="1061357"/>
                  </a:lnTo>
                  <a:cubicBezTo>
                    <a:pt x="641442" y="1061357"/>
                    <a:pt x="97970" y="534216"/>
                    <a:pt x="97970" y="468083"/>
                  </a:cubicBezTo>
                  <a:cubicBezTo>
                    <a:pt x="146956" y="558798"/>
                    <a:pt x="0" y="437244"/>
                    <a:pt x="0" y="11974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04357" y="2095500"/>
              <a:ext cx="789215" cy="108857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2177144" y="2520041"/>
              <a:ext cx="293915" cy="457201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원형 14"/>
            <p:cNvSpPr/>
            <p:nvPr/>
          </p:nvSpPr>
          <p:spPr>
            <a:xfrm rot="10616655">
              <a:off x="2225580" y="2035390"/>
              <a:ext cx="862908" cy="940340"/>
            </a:xfrm>
            <a:prstGeom prst="pie">
              <a:avLst>
                <a:gd name="adj1" fmla="val 0"/>
                <a:gd name="adj2" fmla="val 14447636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781298" y="2585357"/>
              <a:ext cx="114300" cy="2775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구부러진 연결선 43"/>
            <p:cNvCxnSpPr/>
            <p:nvPr/>
          </p:nvCxnSpPr>
          <p:spPr>
            <a:xfrm rot="5400000">
              <a:off x="2099582" y="2926897"/>
              <a:ext cx="1047751" cy="315683"/>
            </a:xfrm>
            <a:prstGeom prst="curvedConnector3">
              <a:avLst>
                <a:gd name="adj1" fmla="val 62468"/>
              </a:avLst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50"/>
            <p:cNvSpPr/>
            <p:nvPr/>
          </p:nvSpPr>
          <p:spPr>
            <a:xfrm>
              <a:off x="2906485" y="2498271"/>
              <a:ext cx="179616" cy="767443"/>
            </a:xfrm>
            <a:custGeom>
              <a:avLst/>
              <a:gdLst>
                <a:gd name="connsiteX0" fmla="*/ 0 w 179616"/>
                <a:gd name="connsiteY0" fmla="*/ 29937 h 587829"/>
                <a:gd name="connsiteX1" fmla="*/ 29937 w 179616"/>
                <a:gd name="connsiteY1" fmla="*/ 0 h 587829"/>
                <a:gd name="connsiteX2" fmla="*/ 149679 w 179616"/>
                <a:gd name="connsiteY2" fmla="*/ 0 h 587829"/>
                <a:gd name="connsiteX3" fmla="*/ 179616 w 179616"/>
                <a:gd name="connsiteY3" fmla="*/ 29937 h 587829"/>
                <a:gd name="connsiteX4" fmla="*/ 179616 w 179616"/>
                <a:gd name="connsiteY4" fmla="*/ 557892 h 587829"/>
                <a:gd name="connsiteX5" fmla="*/ 149679 w 179616"/>
                <a:gd name="connsiteY5" fmla="*/ 587829 h 587829"/>
                <a:gd name="connsiteX6" fmla="*/ 29937 w 179616"/>
                <a:gd name="connsiteY6" fmla="*/ 587829 h 587829"/>
                <a:gd name="connsiteX7" fmla="*/ 0 w 179616"/>
                <a:gd name="connsiteY7" fmla="*/ 557892 h 587829"/>
                <a:gd name="connsiteX8" fmla="*/ 0 w 179616"/>
                <a:gd name="connsiteY8" fmla="*/ 29937 h 587829"/>
                <a:gd name="connsiteX0" fmla="*/ 0 w 179616"/>
                <a:gd name="connsiteY0" fmla="*/ 29937 h 767443"/>
                <a:gd name="connsiteX1" fmla="*/ 29937 w 179616"/>
                <a:gd name="connsiteY1" fmla="*/ 0 h 767443"/>
                <a:gd name="connsiteX2" fmla="*/ 149679 w 179616"/>
                <a:gd name="connsiteY2" fmla="*/ 0 h 767443"/>
                <a:gd name="connsiteX3" fmla="*/ 179616 w 179616"/>
                <a:gd name="connsiteY3" fmla="*/ 29937 h 767443"/>
                <a:gd name="connsiteX4" fmla="*/ 179616 w 179616"/>
                <a:gd name="connsiteY4" fmla="*/ 557892 h 767443"/>
                <a:gd name="connsiteX5" fmla="*/ 19050 w 179616"/>
                <a:gd name="connsiteY5" fmla="*/ 767443 h 767443"/>
                <a:gd name="connsiteX6" fmla="*/ 29937 w 179616"/>
                <a:gd name="connsiteY6" fmla="*/ 587829 h 767443"/>
                <a:gd name="connsiteX7" fmla="*/ 0 w 179616"/>
                <a:gd name="connsiteY7" fmla="*/ 557892 h 767443"/>
                <a:gd name="connsiteX8" fmla="*/ 0 w 179616"/>
                <a:gd name="connsiteY8" fmla="*/ 29937 h 76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16" h="767443">
                  <a:moveTo>
                    <a:pt x="0" y="29937"/>
                  </a:moveTo>
                  <a:cubicBezTo>
                    <a:pt x="0" y="13403"/>
                    <a:pt x="13403" y="0"/>
                    <a:pt x="29937" y="0"/>
                  </a:cubicBezTo>
                  <a:lnTo>
                    <a:pt x="149679" y="0"/>
                  </a:lnTo>
                  <a:cubicBezTo>
                    <a:pt x="166213" y="0"/>
                    <a:pt x="179616" y="13403"/>
                    <a:pt x="179616" y="29937"/>
                  </a:cubicBezTo>
                  <a:lnTo>
                    <a:pt x="179616" y="557892"/>
                  </a:lnTo>
                  <a:cubicBezTo>
                    <a:pt x="179616" y="574426"/>
                    <a:pt x="35584" y="767443"/>
                    <a:pt x="19050" y="767443"/>
                  </a:cubicBezTo>
                  <a:cubicBezTo>
                    <a:pt x="-20864" y="767443"/>
                    <a:pt x="69851" y="587829"/>
                    <a:pt x="29937" y="587829"/>
                  </a:cubicBezTo>
                  <a:cubicBezTo>
                    <a:pt x="13403" y="587829"/>
                    <a:pt x="0" y="574426"/>
                    <a:pt x="0" y="557892"/>
                  </a:cubicBezTo>
                  <a:lnTo>
                    <a:pt x="0" y="2993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2680216" y="2873827"/>
              <a:ext cx="291585" cy="636814"/>
            </a:xfrm>
            <a:custGeom>
              <a:avLst/>
              <a:gdLst>
                <a:gd name="connsiteX0" fmla="*/ 0 w 228600"/>
                <a:gd name="connsiteY0" fmla="*/ 38101 h 522514"/>
                <a:gd name="connsiteX1" fmla="*/ 38101 w 228600"/>
                <a:gd name="connsiteY1" fmla="*/ 0 h 522514"/>
                <a:gd name="connsiteX2" fmla="*/ 190499 w 228600"/>
                <a:gd name="connsiteY2" fmla="*/ 0 h 522514"/>
                <a:gd name="connsiteX3" fmla="*/ 228600 w 228600"/>
                <a:gd name="connsiteY3" fmla="*/ 38101 h 522514"/>
                <a:gd name="connsiteX4" fmla="*/ 228600 w 228600"/>
                <a:gd name="connsiteY4" fmla="*/ 484413 h 522514"/>
                <a:gd name="connsiteX5" fmla="*/ 190499 w 228600"/>
                <a:gd name="connsiteY5" fmla="*/ 522514 h 522514"/>
                <a:gd name="connsiteX6" fmla="*/ 38101 w 228600"/>
                <a:gd name="connsiteY6" fmla="*/ 522514 h 522514"/>
                <a:gd name="connsiteX7" fmla="*/ 0 w 228600"/>
                <a:gd name="connsiteY7" fmla="*/ 484413 h 522514"/>
                <a:gd name="connsiteX8" fmla="*/ 0 w 228600"/>
                <a:gd name="connsiteY8" fmla="*/ 38101 h 5225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91585 w 291585"/>
                <a:gd name="connsiteY4" fmla="*/ 484413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26270 w 291585"/>
                <a:gd name="connsiteY4" fmla="*/ 304799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  <a:gd name="connsiteX0" fmla="*/ 62985 w 291585"/>
                <a:gd name="connsiteY0" fmla="*/ 38101 h 636814"/>
                <a:gd name="connsiteX1" fmla="*/ 101086 w 291585"/>
                <a:gd name="connsiteY1" fmla="*/ 0 h 636814"/>
                <a:gd name="connsiteX2" fmla="*/ 253484 w 291585"/>
                <a:gd name="connsiteY2" fmla="*/ 0 h 636814"/>
                <a:gd name="connsiteX3" fmla="*/ 291585 w 291585"/>
                <a:gd name="connsiteY3" fmla="*/ 38101 h 636814"/>
                <a:gd name="connsiteX4" fmla="*/ 275256 w 291585"/>
                <a:gd name="connsiteY4" fmla="*/ 337456 h 636814"/>
                <a:gd name="connsiteX5" fmla="*/ 8556 w 291585"/>
                <a:gd name="connsiteY5" fmla="*/ 636814 h 636814"/>
                <a:gd name="connsiteX6" fmla="*/ 101086 w 291585"/>
                <a:gd name="connsiteY6" fmla="*/ 522514 h 636814"/>
                <a:gd name="connsiteX7" fmla="*/ 62985 w 291585"/>
                <a:gd name="connsiteY7" fmla="*/ 484413 h 636814"/>
                <a:gd name="connsiteX8" fmla="*/ 62985 w 291585"/>
                <a:gd name="connsiteY8" fmla="*/ 38101 h 63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1585" h="636814">
                  <a:moveTo>
                    <a:pt x="62985" y="38101"/>
                  </a:moveTo>
                  <a:cubicBezTo>
                    <a:pt x="62985" y="17058"/>
                    <a:pt x="80043" y="0"/>
                    <a:pt x="101086" y="0"/>
                  </a:cubicBezTo>
                  <a:lnTo>
                    <a:pt x="253484" y="0"/>
                  </a:lnTo>
                  <a:cubicBezTo>
                    <a:pt x="274527" y="0"/>
                    <a:pt x="291585" y="17058"/>
                    <a:pt x="291585" y="38101"/>
                  </a:cubicBezTo>
                  <a:lnTo>
                    <a:pt x="275256" y="337456"/>
                  </a:lnTo>
                  <a:cubicBezTo>
                    <a:pt x="275256" y="358499"/>
                    <a:pt x="29599" y="636814"/>
                    <a:pt x="8556" y="636814"/>
                  </a:cubicBezTo>
                  <a:cubicBezTo>
                    <a:pt x="-42243" y="636814"/>
                    <a:pt x="151885" y="522514"/>
                    <a:pt x="101086" y="522514"/>
                  </a:cubicBezTo>
                  <a:cubicBezTo>
                    <a:pt x="80043" y="522514"/>
                    <a:pt x="62985" y="505456"/>
                    <a:pt x="62985" y="484413"/>
                  </a:cubicBezTo>
                  <a:lnTo>
                    <a:pt x="62985" y="3810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2264621" y="3347355"/>
              <a:ext cx="478580" cy="604159"/>
            </a:xfrm>
            <a:custGeom>
              <a:avLst/>
              <a:gdLst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424542 w 424542"/>
                <a:gd name="connsiteY4" fmla="*/ 484415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353784 w 424542"/>
                <a:gd name="connsiteY5" fmla="*/ 555173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0 w 424542"/>
                <a:gd name="connsiteY0" fmla="*/ 70758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0 w 424542"/>
                <a:gd name="connsiteY8" fmla="*/ 70758 h 555173"/>
                <a:gd name="connsiteX0" fmla="*/ 48986 w 424542"/>
                <a:gd name="connsiteY0" fmla="*/ 217715 h 555173"/>
                <a:gd name="connsiteX1" fmla="*/ 70758 w 424542"/>
                <a:gd name="connsiteY1" fmla="*/ 0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48986 w 424542"/>
                <a:gd name="connsiteY0" fmla="*/ 217715 h 555173"/>
                <a:gd name="connsiteX1" fmla="*/ 119744 w 424542"/>
                <a:gd name="connsiteY1" fmla="*/ 81643 h 555173"/>
                <a:gd name="connsiteX2" fmla="*/ 353784 w 424542"/>
                <a:gd name="connsiteY2" fmla="*/ 0 h 555173"/>
                <a:gd name="connsiteX3" fmla="*/ 424542 w 424542"/>
                <a:gd name="connsiteY3" fmla="*/ 70758 h 555173"/>
                <a:gd name="connsiteX4" fmla="*/ 179613 w 424542"/>
                <a:gd name="connsiteY4" fmla="*/ 500744 h 555173"/>
                <a:gd name="connsiteX5" fmla="*/ 76198 w 424542"/>
                <a:gd name="connsiteY5" fmla="*/ 538845 h 555173"/>
                <a:gd name="connsiteX6" fmla="*/ 70758 w 424542"/>
                <a:gd name="connsiteY6" fmla="*/ 555173 h 555173"/>
                <a:gd name="connsiteX7" fmla="*/ 0 w 424542"/>
                <a:gd name="connsiteY7" fmla="*/ 484415 h 555173"/>
                <a:gd name="connsiteX8" fmla="*/ 48986 w 424542"/>
                <a:gd name="connsiteY8" fmla="*/ 217715 h 555173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33651 w 478580"/>
                <a:gd name="connsiteY4" fmla="*/ 500744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582387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135680 w 478580"/>
                <a:gd name="connsiteY4" fmla="*/ 549730 h 604159"/>
                <a:gd name="connsiteX5" fmla="*/ 130236 w 478580"/>
                <a:gd name="connsiteY5" fmla="*/ 538845 h 604159"/>
                <a:gd name="connsiteX6" fmla="*/ 10496 w 478580"/>
                <a:gd name="connsiteY6" fmla="*/ 604159 h 604159"/>
                <a:gd name="connsiteX7" fmla="*/ 54038 w 478580"/>
                <a:gd name="connsiteY7" fmla="*/ 484415 h 604159"/>
                <a:gd name="connsiteX8" fmla="*/ 103024 w 478580"/>
                <a:gd name="connsiteY8" fmla="*/ 217715 h 604159"/>
                <a:gd name="connsiteX0" fmla="*/ 103024 w 478580"/>
                <a:gd name="connsiteY0" fmla="*/ 217715 h 604159"/>
                <a:gd name="connsiteX1" fmla="*/ 173782 w 478580"/>
                <a:gd name="connsiteY1" fmla="*/ 81643 h 604159"/>
                <a:gd name="connsiteX2" fmla="*/ 407822 w 478580"/>
                <a:gd name="connsiteY2" fmla="*/ 0 h 604159"/>
                <a:gd name="connsiteX3" fmla="*/ 478580 w 478580"/>
                <a:gd name="connsiteY3" fmla="*/ 70758 h 604159"/>
                <a:gd name="connsiteX4" fmla="*/ 249980 w 478580"/>
                <a:gd name="connsiteY4" fmla="*/ 424545 h 604159"/>
                <a:gd name="connsiteX5" fmla="*/ 135680 w 478580"/>
                <a:gd name="connsiteY5" fmla="*/ 549730 h 604159"/>
                <a:gd name="connsiteX6" fmla="*/ 130236 w 478580"/>
                <a:gd name="connsiteY6" fmla="*/ 538845 h 604159"/>
                <a:gd name="connsiteX7" fmla="*/ 10496 w 478580"/>
                <a:gd name="connsiteY7" fmla="*/ 604159 h 604159"/>
                <a:gd name="connsiteX8" fmla="*/ 54038 w 478580"/>
                <a:gd name="connsiteY8" fmla="*/ 484415 h 604159"/>
                <a:gd name="connsiteX9" fmla="*/ 103024 w 478580"/>
                <a:gd name="connsiteY9" fmla="*/ 217715 h 604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580" h="604159">
                  <a:moveTo>
                    <a:pt x="103024" y="217715"/>
                  </a:moveTo>
                  <a:cubicBezTo>
                    <a:pt x="103024" y="178636"/>
                    <a:pt x="134703" y="81643"/>
                    <a:pt x="173782" y="81643"/>
                  </a:cubicBezTo>
                  <a:lnTo>
                    <a:pt x="407822" y="0"/>
                  </a:lnTo>
                  <a:cubicBezTo>
                    <a:pt x="446901" y="0"/>
                    <a:pt x="478580" y="31679"/>
                    <a:pt x="478580" y="70758"/>
                  </a:cubicBezTo>
                  <a:cubicBezTo>
                    <a:pt x="452273" y="122465"/>
                    <a:pt x="307130" y="344716"/>
                    <a:pt x="249980" y="424545"/>
                  </a:cubicBezTo>
                  <a:cubicBezTo>
                    <a:pt x="192830" y="504374"/>
                    <a:pt x="155637" y="511630"/>
                    <a:pt x="135680" y="549730"/>
                  </a:cubicBezTo>
                  <a:cubicBezTo>
                    <a:pt x="135680" y="588809"/>
                    <a:pt x="87672" y="538845"/>
                    <a:pt x="130236" y="538845"/>
                  </a:cubicBezTo>
                  <a:lnTo>
                    <a:pt x="10496" y="604159"/>
                  </a:lnTo>
                  <a:cubicBezTo>
                    <a:pt x="-28583" y="604159"/>
                    <a:pt x="54038" y="523494"/>
                    <a:pt x="54038" y="484415"/>
                  </a:cubicBezTo>
                  <a:lnTo>
                    <a:pt x="103024" y="217715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대체 처리 52"/>
            <p:cNvSpPr/>
            <p:nvPr/>
          </p:nvSpPr>
          <p:spPr>
            <a:xfrm>
              <a:off x="2449285" y="3216729"/>
              <a:ext cx="195944" cy="375557"/>
            </a:xfrm>
            <a:custGeom>
              <a:avLst/>
              <a:gdLst>
                <a:gd name="connsiteX0" fmla="*/ 0 w 212272"/>
                <a:gd name="connsiteY0" fmla="*/ 35379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0 w 212272"/>
                <a:gd name="connsiteY8" fmla="*/ 35379 h 326572"/>
                <a:gd name="connsiteX0" fmla="*/ 81643 w 212272"/>
                <a:gd name="connsiteY0" fmla="*/ 68037 h 326572"/>
                <a:gd name="connsiteX1" fmla="*/ 35379 w 212272"/>
                <a:gd name="connsiteY1" fmla="*/ 0 h 326572"/>
                <a:gd name="connsiteX2" fmla="*/ 176893 w 212272"/>
                <a:gd name="connsiteY2" fmla="*/ 0 h 326572"/>
                <a:gd name="connsiteX3" fmla="*/ 212272 w 212272"/>
                <a:gd name="connsiteY3" fmla="*/ 35379 h 326572"/>
                <a:gd name="connsiteX4" fmla="*/ 212272 w 212272"/>
                <a:gd name="connsiteY4" fmla="*/ 291193 h 326572"/>
                <a:gd name="connsiteX5" fmla="*/ 176893 w 212272"/>
                <a:gd name="connsiteY5" fmla="*/ 326572 h 326572"/>
                <a:gd name="connsiteX6" fmla="*/ 35379 w 212272"/>
                <a:gd name="connsiteY6" fmla="*/ 326572 h 326572"/>
                <a:gd name="connsiteX7" fmla="*/ 0 w 212272"/>
                <a:gd name="connsiteY7" fmla="*/ 291193 h 326572"/>
                <a:gd name="connsiteX8" fmla="*/ 81643 w 212272"/>
                <a:gd name="connsiteY8" fmla="*/ 68037 h 3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272" h="326572">
                  <a:moveTo>
                    <a:pt x="81643" y="68037"/>
                  </a:moveTo>
                  <a:cubicBezTo>
                    <a:pt x="81643" y="48498"/>
                    <a:pt x="15840" y="0"/>
                    <a:pt x="35379" y="0"/>
                  </a:cubicBezTo>
                  <a:lnTo>
                    <a:pt x="176893" y="0"/>
                  </a:lnTo>
                  <a:cubicBezTo>
                    <a:pt x="196432" y="0"/>
                    <a:pt x="212272" y="15840"/>
                    <a:pt x="212272" y="35379"/>
                  </a:cubicBezTo>
                  <a:lnTo>
                    <a:pt x="212272" y="291193"/>
                  </a:lnTo>
                  <a:cubicBezTo>
                    <a:pt x="212272" y="310732"/>
                    <a:pt x="196432" y="326572"/>
                    <a:pt x="176893" y="326572"/>
                  </a:cubicBezTo>
                  <a:lnTo>
                    <a:pt x="35379" y="326572"/>
                  </a:lnTo>
                  <a:cubicBezTo>
                    <a:pt x="15840" y="326572"/>
                    <a:pt x="0" y="310732"/>
                    <a:pt x="0" y="291193"/>
                  </a:cubicBezTo>
                  <a:cubicBezTo>
                    <a:pt x="0" y="205922"/>
                    <a:pt x="81643" y="153308"/>
                    <a:pt x="81643" y="680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2612572" y="3086099"/>
              <a:ext cx="195943" cy="490905"/>
            </a:xfrm>
            <a:custGeom>
              <a:avLst/>
              <a:gdLst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122464 w 146957"/>
                <a:gd name="connsiteY5" fmla="*/ 506186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146957 w 146957"/>
                <a:gd name="connsiteY4" fmla="*/ 481693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0 w 146957"/>
                <a:gd name="connsiteY0" fmla="*/ 24493 h 506186"/>
                <a:gd name="connsiteX1" fmla="*/ 24493 w 146957"/>
                <a:gd name="connsiteY1" fmla="*/ 0 h 506186"/>
                <a:gd name="connsiteX2" fmla="*/ 122464 w 146957"/>
                <a:gd name="connsiteY2" fmla="*/ 0 h 506186"/>
                <a:gd name="connsiteX3" fmla="*/ 146957 w 146957"/>
                <a:gd name="connsiteY3" fmla="*/ 24493 h 506186"/>
                <a:gd name="connsiteX4" fmla="*/ 81643 w 146957"/>
                <a:gd name="connsiteY4" fmla="*/ 432707 h 506186"/>
                <a:gd name="connsiteX5" fmla="*/ 24493 w 146957"/>
                <a:gd name="connsiteY5" fmla="*/ 440871 h 506186"/>
                <a:gd name="connsiteX6" fmla="*/ 24493 w 146957"/>
                <a:gd name="connsiteY6" fmla="*/ 506186 h 506186"/>
                <a:gd name="connsiteX7" fmla="*/ 0 w 146957"/>
                <a:gd name="connsiteY7" fmla="*/ 481693 h 506186"/>
                <a:gd name="connsiteX8" fmla="*/ 0 w 146957"/>
                <a:gd name="connsiteY8" fmla="*/ 24493 h 506186"/>
                <a:gd name="connsiteX0" fmla="*/ 48986 w 195943"/>
                <a:gd name="connsiteY0" fmla="*/ 24493 h 506186"/>
                <a:gd name="connsiteX1" fmla="*/ 73479 w 195943"/>
                <a:gd name="connsiteY1" fmla="*/ 0 h 506186"/>
                <a:gd name="connsiteX2" fmla="*/ 171450 w 195943"/>
                <a:gd name="connsiteY2" fmla="*/ 0 h 506186"/>
                <a:gd name="connsiteX3" fmla="*/ 195943 w 195943"/>
                <a:gd name="connsiteY3" fmla="*/ 24493 h 506186"/>
                <a:gd name="connsiteX4" fmla="*/ 130629 w 195943"/>
                <a:gd name="connsiteY4" fmla="*/ 432707 h 506186"/>
                <a:gd name="connsiteX5" fmla="*/ 73479 w 195943"/>
                <a:gd name="connsiteY5" fmla="*/ 440871 h 506186"/>
                <a:gd name="connsiteX6" fmla="*/ 73479 w 195943"/>
                <a:gd name="connsiteY6" fmla="*/ 506186 h 506186"/>
                <a:gd name="connsiteX7" fmla="*/ 0 w 195943"/>
                <a:gd name="connsiteY7" fmla="*/ 481693 h 506186"/>
                <a:gd name="connsiteX8" fmla="*/ 48986 w 195943"/>
                <a:gd name="connsiteY8" fmla="*/ 24493 h 506186"/>
                <a:gd name="connsiteX0" fmla="*/ 48986 w 195943"/>
                <a:gd name="connsiteY0" fmla="*/ 24493 h 490905"/>
                <a:gd name="connsiteX1" fmla="*/ 73479 w 195943"/>
                <a:gd name="connsiteY1" fmla="*/ 0 h 490905"/>
                <a:gd name="connsiteX2" fmla="*/ 171450 w 195943"/>
                <a:gd name="connsiteY2" fmla="*/ 0 h 490905"/>
                <a:gd name="connsiteX3" fmla="*/ 195943 w 195943"/>
                <a:gd name="connsiteY3" fmla="*/ 24493 h 490905"/>
                <a:gd name="connsiteX4" fmla="*/ 130629 w 195943"/>
                <a:gd name="connsiteY4" fmla="*/ 432707 h 490905"/>
                <a:gd name="connsiteX5" fmla="*/ 73479 w 195943"/>
                <a:gd name="connsiteY5" fmla="*/ 440871 h 490905"/>
                <a:gd name="connsiteX6" fmla="*/ 40822 w 195943"/>
                <a:gd name="connsiteY6" fmla="*/ 489857 h 490905"/>
                <a:gd name="connsiteX7" fmla="*/ 0 w 195943"/>
                <a:gd name="connsiteY7" fmla="*/ 481693 h 490905"/>
                <a:gd name="connsiteX8" fmla="*/ 48986 w 195943"/>
                <a:gd name="connsiteY8" fmla="*/ 24493 h 49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943" h="490905">
                  <a:moveTo>
                    <a:pt x="48986" y="24493"/>
                  </a:moveTo>
                  <a:cubicBezTo>
                    <a:pt x="48986" y="10966"/>
                    <a:pt x="59952" y="0"/>
                    <a:pt x="73479" y="0"/>
                  </a:cubicBezTo>
                  <a:lnTo>
                    <a:pt x="171450" y="0"/>
                  </a:lnTo>
                  <a:cubicBezTo>
                    <a:pt x="184977" y="0"/>
                    <a:pt x="195943" y="10966"/>
                    <a:pt x="195943" y="24493"/>
                  </a:cubicBezTo>
                  <a:lnTo>
                    <a:pt x="130629" y="432707"/>
                  </a:lnTo>
                  <a:cubicBezTo>
                    <a:pt x="130629" y="446234"/>
                    <a:pt x="87006" y="440871"/>
                    <a:pt x="73479" y="440871"/>
                  </a:cubicBezTo>
                  <a:cubicBezTo>
                    <a:pt x="40822" y="440871"/>
                    <a:pt x="73479" y="489857"/>
                    <a:pt x="40822" y="489857"/>
                  </a:cubicBezTo>
                  <a:cubicBezTo>
                    <a:pt x="27295" y="489857"/>
                    <a:pt x="0" y="495220"/>
                    <a:pt x="0" y="481693"/>
                  </a:cubicBezTo>
                  <a:lnTo>
                    <a:pt x="48986" y="2449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57"/>
            <p:cNvSpPr/>
            <p:nvPr/>
          </p:nvSpPr>
          <p:spPr>
            <a:xfrm rot="2811939">
              <a:off x="1510322" y="3326579"/>
              <a:ext cx="1035980" cy="409770"/>
            </a:xfrm>
            <a:custGeom>
              <a:avLst/>
              <a:gdLst>
                <a:gd name="connsiteX0" fmla="*/ 0 w 1062428"/>
                <a:gd name="connsiteY0" fmla="*/ 48523 h 291130"/>
                <a:gd name="connsiteX1" fmla="*/ 48523 w 1062428"/>
                <a:gd name="connsiteY1" fmla="*/ 0 h 291130"/>
                <a:gd name="connsiteX2" fmla="*/ 1013905 w 1062428"/>
                <a:gd name="connsiteY2" fmla="*/ 0 h 291130"/>
                <a:gd name="connsiteX3" fmla="*/ 1062428 w 1062428"/>
                <a:gd name="connsiteY3" fmla="*/ 48523 h 291130"/>
                <a:gd name="connsiteX4" fmla="*/ 1062428 w 1062428"/>
                <a:gd name="connsiteY4" fmla="*/ 242607 h 291130"/>
                <a:gd name="connsiteX5" fmla="*/ 1013905 w 1062428"/>
                <a:gd name="connsiteY5" fmla="*/ 291130 h 291130"/>
                <a:gd name="connsiteX6" fmla="*/ 48523 w 1062428"/>
                <a:gd name="connsiteY6" fmla="*/ 291130 h 291130"/>
                <a:gd name="connsiteX7" fmla="*/ 0 w 1062428"/>
                <a:gd name="connsiteY7" fmla="*/ 242607 h 291130"/>
                <a:gd name="connsiteX8" fmla="*/ 0 w 1062428"/>
                <a:gd name="connsiteY8" fmla="*/ 48523 h 291130"/>
                <a:gd name="connsiteX0" fmla="*/ 0 w 1062428"/>
                <a:gd name="connsiteY0" fmla="*/ 51095 h 293702"/>
                <a:gd name="connsiteX1" fmla="*/ 48523 w 1062428"/>
                <a:gd name="connsiteY1" fmla="*/ 2572 h 293702"/>
                <a:gd name="connsiteX2" fmla="*/ 1013905 w 1062428"/>
                <a:gd name="connsiteY2" fmla="*/ 2572 h 293702"/>
                <a:gd name="connsiteX3" fmla="*/ 1026681 w 1062428"/>
                <a:gd name="connsiteY3" fmla="*/ 17603 h 293702"/>
                <a:gd name="connsiteX4" fmla="*/ 1062428 w 1062428"/>
                <a:gd name="connsiteY4" fmla="*/ 245179 h 293702"/>
                <a:gd name="connsiteX5" fmla="*/ 1013905 w 1062428"/>
                <a:gd name="connsiteY5" fmla="*/ 293702 h 293702"/>
                <a:gd name="connsiteX6" fmla="*/ 48523 w 1062428"/>
                <a:gd name="connsiteY6" fmla="*/ 293702 h 293702"/>
                <a:gd name="connsiteX7" fmla="*/ 0 w 1062428"/>
                <a:gd name="connsiteY7" fmla="*/ 245179 h 293702"/>
                <a:gd name="connsiteX8" fmla="*/ 0 w 1062428"/>
                <a:gd name="connsiteY8" fmla="*/ 51095 h 293702"/>
                <a:gd name="connsiteX0" fmla="*/ 0 w 1062428"/>
                <a:gd name="connsiteY0" fmla="*/ 51095 h 341366"/>
                <a:gd name="connsiteX1" fmla="*/ 48523 w 1062428"/>
                <a:gd name="connsiteY1" fmla="*/ 2572 h 341366"/>
                <a:gd name="connsiteX2" fmla="*/ 1013905 w 1062428"/>
                <a:gd name="connsiteY2" fmla="*/ 2572 h 341366"/>
                <a:gd name="connsiteX3" fmla="*/ 1026681 w 1062428"/>
                <a:gd name="connsiteY3" fmla="*/ 17603 h 341366"/>
                <a:gd name="connsiteX4" fmla="*/ 1062428 w 1062428"/>
                <a:gd name="connsiteY4" fmla="*/ 245179 h 341366"/>
                <a:gd name="connsiteX5" fmla="*/ 969249 w 1062428"/>
                <a:gd name="connsiteY5" fmla="*/ 341366 h 341366"/>
                <a:gd name="connsiteX6" fmla="*/ 48523 w 1062428"/>
                <a:gd name="connsiteY6" fmla="*/ 293702 h 341366"/>
                <a:gd name="connsiteX7" fmla="*/ 0 w 1062428"/>
                <a:gd name="connsiteY7" fmla="*/ 245179 h 341366"/>
                <a:gd name="connsiteX8" fmla="*/ 0 w 1062428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27431 w 1030347"/>
                <a:gd name="connsiteY4" fmla="*/ 234767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30347"/>
                <a:gd name="connsiteY0" fmla="*/ 51095 h 341366"/>
                <a:gd name="connsiteX1" fmla="*/ 48523 w 1030347"/>
                <a:gd name="connsiteY1" fmla="*/ 2572 h 341366"/>
                <a:gd name="connsiteX2" fmla="*/ 1013905 w 1030347"/>
                <a:gd name="connsiteY2" fmla="*/ 2572 h 341366"/>
                <a:gd name="connsiteX3" fmla="*/ 1026681 w 1030347"/>
                <a:gd name="connsiteY3" fmla="*/ 17603 h 341366"/>
                <a:gd name="connsiteX4" fmla="*/ 1016267 w 1030347"/>
                <a:gd name="connsiteY4" fmla="*/ 246683 h 341366"/>
                <a:gd name="connsiteX5" fmla="*/ 969249 w 1030347"/>
                <a:gd name="connsiteY5" fmla="*/ 341366 h 341366"/>
                <a:gd name="connsiteX6" fmla="*/ 48523 w 1030347"/>
                <a:gd name="connsiteY6" fmla="*/ 293702 h 341366"/>
                <a:gd name="connsiteX7" fmla="*/ 0 w 1030347"/>
                <a:gd name="connsiteY7" fmla="*/ 245179 h 341366"/>
                <a:gd name="connsiteX8" fmla="*/ 0 w 1030347"/>
                <a:gd name="connsiteY8" fmla="*/ 51095 h 341366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83253"/>
                <a:gd name="connsiteY0" fmla="*/ 78092 h 368363"/>
                <a:gd name="connsiteX1" fmla="*/ 48523 w 1083253"/>
                <a:gd name="connsiteY1" fmla="*/ 29569 h 368363"/>
                <a:gd name="connsiteX2" fmla="*/ 1013905 w 1083253"/>
                <a:gd name="connsiteY2" fmla="*/ 29569 h 368363"/>
                <a:gd name="connsiteX3" fmla="*/ 1083253 w 1083253"/>
                <a:gd name="connsiteY3" fmla="*/ 8102 h 368363"/>
                <a:gd name="connsiteX4" fmla="*/ 1016267 w 1083253"/>
                <a:gd name="connsiteY4" fmla="*/ 273680 h 368363"/>
                <a:gd name="connsiteX5" fmla="*/ 969249 w 1083253"/>
                <a:gd name="connsiteY5" fmla="*/ 368363 h 368363"/>
                <a:gd name="connsiteX6" fmla="*/ 48523 w 1083253"/>
                <a:gd name="connsiteY6" fmla="*/ 320699 h 368363"/>
                <a:gd name="connsiteX7" fmla="*/ 0 w 1083253"/>
                <a:gd name="connsiteY7" fmla="*/ 272176 h 368363"/>
                <a:gd name="connsiteX8" fmla="*/ 0 w 1083253"/>
                <a:gd name="connsiteY8" fmla="*/ 78092 h 368363"/>
                <a:gd name="connsiteX0" fmla="*/ 0 w 1035980"/>
                <a:gd name="connsiteY0" fmla="*/ 119499 h 409770"/>
                <a:gd name="connsiteX1" fmla="*/ 48523 w 1035980"/>
                <a:gd name="connsiteY1" fmla="*/ 70976 h 409770"/>
                <a:gd name="connsiteX2" fmla="*/ 1013905 w 1035980"/>
                <a:gd name="connsiteY2" fmla="*/ 70976 h 409770"/>
                <a:gd name="connsiteX3" fmla="*/ 1035590 w 1035980"/>
                <a:gd name="connsiteY3" fmla="*/ 4853 h 409770"/>
                <a:gd name="connsiteX4" fmla="*/ 1016267 w 1035980"/>
                <a:gd name="connsiteY4" fmla="*/ 315087 h 409770"/>
                <a:gd name="connsiteX5" fmla="*/ 969249 w 1035980"/>
                <a:gd name="connsiteY5" fmla="*/ 409770 h 409770"/>
                <a:gd name="connsiteX6" fmla="*/ 48523 w 1035980"/>
                <a:gd name="connsiteY6" fmla="*/ 362106 h 409770"/>
                <a:gd name="connsiteX7" fmla="*/ 0 w 1035980"/>
                <a:gd name="connsiteY7" fmla="*/ 313583 h 409770"/>
                <a:gd name="connsiteX8" fmla="*/ 0 w 1035980"/>
                <a:gd name="connsiteY8" fmla="*/ 119499 h 40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5980" h="409770">
                  <a:moveTo>
                    <a:pt x="0" y="119499"/>
                  </a:moveTo>
                  <a:cubicBezTo>
                    <a:pt x="0" y="92700"/>
                    <a:pt x="21724" y="70976"/>
                    <a:pt x="48523" y="70976"/>
                  </a:cubicBezTo>
                  <a:lnTo>
                    <a:pt x="1013905" y="70976"/>
                  </a:lnTo>
                  <a:cubicBezTo>
                    <a:pt x="1040704" y="70976"/>
                    <a:pt x="1035590" y="-21946"/>
                    <a:pt x="1035590" y="4853"/>
                  </a:cubicBezTo>
                  <a:cubicBezTo>
                    <a:pt x="1035590" y="69548"/>
                    <a:pt x="1016267" y="250392"/>
                    <a:pt x="1016267" y="315087"/>
                  </a:cubicBezTo>
                  <a:cubicBezTo>
                    <a:pt x="1016267" y="341886"/>
                    <a:pt x="996048" y="409770"/>
                    <a:pt x="969249" y="409770"/>
                  </a:cubicBezTo>
                  <a:lnTo>
                    <a:pt x="48523" y="362106"/>
                  </a:lnTo>
                  <a:cubicBezTo>
                    <a:pt x="21724" y="362106"/>
                    <a:pt x="0" y="340382"/>
                    <a:pt x="0" y="313583"/>
                  </a:cubicBezTo>
                  <a:lnTo>
                    <a:pt x="0" y="11949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5" name="직선 연결선 114"/>
            <p:cNvCxnSpPr/>
            <p:nvPr/>
          </p:nvCxnSpPr>
          <p:spPr>
            <a:xfrm flipH="1">
              <a:off x="2019299" y="3371850"/>
              <a:ext cx="876301" cy="895350"/>
            </a:xfrm>
            <a:prstGeom prst="line">
              <a:avLst/>
            </a:prstGeom>
            <a:ln w="76200">
              <a:solidFill>
                <a:srgbClr val="FFB5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/>
          <p:cNvGrpSpPr/>
          <p:nvPr/>
        </p:nvGrpSpPr>
        <p:grpSpPr>
          <a:xfrm>
            <a:off x="6672191" y="647464"/>
            <a:ext cx="2808515" cy="3233995"/>
            <a:chOff x="4115176" y="1071305"/>
            <a:chExt cx="2808515" cy="3233995"/>
          </a:xfrm>
        </p:grpSpPr>
        <p:grpSp>
          <p:nvGrpSpPr>
            <p:cNvPr id="116" name="그룹 115"/>
            <p:cNvGrpSpPr/>
            <p:nvPr/>
          </p:nvGrpSpPr>
          <p:grpSpPr>
            <a:xfrm>
              <a:off x="4115176" y="1071305"/>
              <a:ext cx="2808515" cy="3233995"/>
              <a:chOff x="4115176" y="1071305"/>
              <a:chExt cx="2808515" cy="3233995"/>
            </a:xfrm>
          </p:grpSpPr>
          <p:sp>
            <p:nvSpPr>
              <p:cNvPr id="24" name="하트 23"/>
              <p:cNvSpPr/>
              <p:nvPr/>
            </p:nvSpPr>
            <p:spPr>
              <a:xfrm>
                <a:off x="4115176" y="1071305"/>
                <a:ext cx="2808515" cy="3176845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0" name="그룹 109"/>
              <p:cNvGrpSpPr/>
              <p:nvPr/>
            </p:nvGrpSpPr>
            <p:grpSpPr>
              <a:xfrm>
                <a:off x="5303768" y="1977507"/>
                <a:ext cx="1316107" cy="2307156"/>
                <a:chOff x="5303768" y="1977507"/>
                <a:chExt cx="1316107" cy="2307156"/>
              </a:xfrm>
            </p:grpSpPr>
            <p:grpSp>
              <p:nvGrpSpPr>
                <p:cNvPr id="103" name="그룹 102"/>
                <p:cNvGrpSpPr/>
                <p:nvPr/>
              </p:nvGrpSpPr>
              <p:grpSpPr>
                <a:xfrm>
                  <a:off x="5486400" y="1977507"/>
                  <a:ext cx="1133475" cy="1756294"/>
                  <a:chOff x="5486400" y="1977507"/>
                  <a:chExt cx="1133475" cy="1756294"/>
                </a:xfrm>
              </p:grpSpPr>
              <p:sp>
                <p:nvSpPr>
                  <p:cNvPr id="101" name="타원 100"/>
                  <p:cNvSpPr/>
                  <p:nvPr/>
                </p:nvSpPr>
                <p:spPr>
                  <a:xfrm>
                    <a:off x="5581648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2" name="타원 101"/>
                  <p:cNvSpPr/>
                  <p:nvPr/>
                </p:nvSpPr>
                <p:spPr>
                  <a:xfrm>
                    <a:off x="6467473" y="2556782"/>
                    <a:ext cx="114300" cy="277586"/>
                  </a:xfrm>
                  <a:prstGeom prst="ellipse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100" name="그룹 99"/>
                  <p:cNvGrpSpPr/>
                  <p:nvPr/>
                </p:nvGrpSpPr>
                <p:grpSpPr>
                  <a:xfrm>
                    <a:off x="5486400" y="1977507"/>
                    <a:ext cx="1133475" cy="1756294"/>
                    <a:chOff x="5467350" y="2006082"/>
                    <a:chExt cx="1133475" cy="1756294"/>
                  </a:xfrm>
                </p:grpSpPr>
                <p:sp>
                  <p:nvSpPr>
                    <p:cNvPr id="99" name="사다리꼴 98"/>
                    <p:cNvSpPr/>
                    <p:nvPr/>
                  </p:nvSpPr>
                  <p:spPr>
                    <a:xfrm>
                      <a:off x="5467350" y="2228852"/>
                      <a:ext cx="1133475" cy="1533524"/>
                    </a:xfrm>
                    <a:custGeom>
                      <a:avLst/>
                      <a:gdLst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0 w 1133475"/>
                        <a:gd name="connsiteY4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581025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1133475"/>
                        <a:gd name="connsiteY0" fmla="*/ 1476375 h 1476375"/>
                        <a:gd name="connsiteX1" fmla="*/ 283369 w 1133475"/>
                        <a:gd name="connsiteY1" fmla="*/ 0 h 1476375"/>
                        <a:gd name="connsiteX2" fmla="*/ 850106 w 1133475"/>
                        <a:gd name="connsiteY2" fmla="*/ 0 h 1476375"/>
                        <a:gd name="connsiteX3" fmla="*/ 1133475 w 1133475"/>
                        <a:gd name="connsiteY3" fmla="*/ 1476375 h 1476375"/>
                        <a:gd name="connsiteX4" fmla="*/ 304800 w 1133475"/>
                        <a:gd name="connsiteY4" fmla="*/ 1476375 h 1476375"/>
                        <a:gd name="connsiteX5" fmla="*/ 0 w 1133475"/>
                        <a:gd name="connsiteY5" fmla="*/ 1476375 h 1476375"/>
                        <a:gd name="connsiteX0" fmla="*/ 0 w 850106"/>
                        <a:gd name="connsiteY0" fmla="*/ 1476375 h 1495425"/>
                        <a:gd name="connsiteX1" fmla="*/ 283369 w 850106"/>
                        <a:gd name="connsiteY1" fmla="*/ 0 h 1495425"/>
                        <a:gd name="connsiteX2" fmla="*/ 850106 w 850106"/>
                        <a:gd name="connsiteY2" fmla="*/ 0 h 1495425"/>
                        <a:gd name="connsiteX3" fmla="*/ 666750 w 850106"/>
                        <a:gd name="connsiteY3" fmla="*/ 1495425 h 1495425"/>
                        <a:gd name="connsiteX4" fmla="*/ 304800 w 850106"/>
                        <a:gd name="connsiteY4" fmla="*/ 1476375 h 1495425"/>
                        <a:gd name="connsiteX5" fmla="*/ 0 w 850106"/>
                        <a:gd name="connsiteY5" fmla="*/ 1476375 h 1495425"/>
                        <a:gd name="connsiteX0" fmla="*/ 0 w 850106"/>
                        <a:gd name="connsiteY0" fmla="*/ 1476375 h 1504950"/>
                        <a:gd name="connsiteX1" fmla="*/ 283369 w 850106"/>
                        <a:gd name="connsiteY1" fmla="*/ 0 h 1504950"/>
                        <a:gd name="connsiteX2" fmla="*/ 850106 w 850106"/>
                        <a:gd name="connsiteY2" fmla="*/ 0 h 1504950"/>
                        <a:gd name="connsiteX3" fmla="*/ 666750 w 850106"/>
                        <a:gd name="connsiteY3" fmla="*/ 1495425 h 1504950"/>
                        <a:gd name="connsiteX4" fmla="*/ 419100 w 850106"/>
                        <a:gd name="connsiteY4" fmla="*/ 1504950 h 1504950"/>
                        <a:gd name="connsiteX5" fmla="*/ 0 w 850106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04950"/>
                        <a:gd name="connsiteX1" fmla="*/ 283369 w 1133475"/>
                        <a:gd name="connsiteY1" fmla="*/ 0 h 1504950"/>
                        <a:gd name="connsiteX2" fmla="*/ 850106 w 1133475"/>
                        <a:gd name="connsiteY2" fmla="*/ 0 h 1504950"/>
                        <a:gd name="connsiteX3" fmla="*/ 1133475 w 1133475"/>
                        <a:gd name="connsiteY3" fmla="*/ 838200 h 1504950"/>
                        <a:gd name="connsiteX4" fmla="*/ 419100 w 1133475"/>
                        <a:gd name="connsiteY4" fmla="*/ 1504950 h 1504950"/>
                        <a:gd name="connsiteX5" fmla="*/ 0 w 1133475"/>
                        <a:gd name="connsiteY5" fmla="*/ 1476375 h 1504950"/>
                        <a:gd name="connsiteX0" fmla="*/ 0 w 1133475"/>
                        <a:gd name="connsiteY0" fmla="*/ 1476375 h 1533525"/>
                        <a:gd name="connsiteX1" fmla="*/ 283369 w 1133475"/>
                        <a:gd name="connsiteY1" fmla="*/ 0 h 1533525"/>
                        <a:gd name="connsiteX2" fmla="*/ 850106 w 1133475"/>
                        <a:gd name="connsiteY2" fmla="*/ 0 h 1533525"/>
                        <a:gd name="connsiteX3" fmla="*/ 1133475 w 1133475"/>
                        <a:gd name="connsiteY3" fmla="*/ 838200 h 1533525"/>
                        <a:gd name="connsiteX4" fmla="*/ 571500 w 1133475"/>
                        <a:gd name="connsiteY4" fmla="*/ 1533525 h 1533525"/>
                        <a:gd name="connsiteX5" fmla="*/ 0 w 1133475"/>
                        <a:gd name="connsiteY5" fmla="*/ 1476375 h 1533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33475" h="1533525">
                          <a:moveTo>
                            <a:pt x="0" y="1476375"/>
                          </a:moveTo>
                          <a:lnTo>
                            <a:pt x="283369" y="0"/>
                          </a:lnTo>
                          <a:lnTo>
                            <a:pt x="850106" y="0"/>
                          </a:lnTo>
                          <a:lnTo>
                            <a:pt x="1133475" y="838200"/>
                          </a:lnTo>
                          <a:cubicBezTo>
                            <a:pt x="600075" y="1546225"/>
                            <a:pt x="809625" y="1311275"/>
                            <a:pt x="571500" y="1533525"/>
                          </a:cubicBezTo>
                          <a:lnTo>
                            <a:pt x="0" y="1476375"/>
                          </a:lnTo>
                          <a:close/>
                        </a:path>
                      </a:pathLst>
                    </a:custGeom>
                    <a:solidFill>
                      <a:schemeClr val="accent2">
                        <a:lumMod val="50000"/>
                      </a:schemeClr>
                    </a:solidFill>
                    <a:ln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grpSp>
                  <p:nvGrpSpPr>
                    <p:cNvPr id="98" name="그룹 97"/>
                    <p:cNvGrpSpPr/>
                    <p:nvPr/>
                  </p:nvGrpSpPr>
                  <p:grpSpPr>
                    <a:xfrm>
                      <a:off x="5626671" y="2006082"/>
                      <a:ext cx="850345" cy="1222001"/>
                      <a:chOff x="5579046" y="2177532"/>
                      <a:chExt cx="850345" cy="1222001"/>
                    </a:xfrm>
                  </p:grpSpPr>
                  <p:sp>
                    <p:nvSpPr>
                      <p:cNvPr id="46" name="타원 45"/>
                      <p:cNvSpPr/>
                      <p:nvPr/>
                    </p:nvSpPr>
                    <p:spPr>
                      <a:xfrm>
                        <a:off x="5588688" y="2310962"/>
                        <a:ext cx="789215" cy="1088571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2" name="현 91"/>
                      <p:cNvSpPr/>
                      <p:nvPr/>
                    </p:nvSpPr>
                    <p:spPr>
                      <a:xfrm rot="2469746">
                        <a:off x="5579046" y="217753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3" name="현 92"/>
                      <p:cNvSpPr/>
                      <p:nvPr/>
                    </p:nvSpPr>
                    <p:spPr>
                      <a:xfrm rot="8455320">
                        <a:off x="5912420" y="2196582"/>
                        <a:ext cx="516971" cy="770779"/>
                      </a:xfrm>
                      <a:prstGeom prst="chord">
                        <a:avLst>
                          <a:gd name="adj1" fmla="val 4894066"/>
                          <a:gd name="adj2" fmla="val 16200000"/>
                        </a:avLst>
                      </a:prstGeom>
                      <a:solidFill>
                        <a:schemeClr val="accent2">
                          <a:lumMod val="50000"/>
                        </a:schemeClr>
                      </a:solidFill>
                      <a:ln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</p:grpSp>
              </p:grpSp>
            </p:grpSp>
            <p:sp>
              <p:nvSpPr>
                <p:cNvPr id="104" name="모서리가 둥근 직사각형 103"/>
                <p:cNvSpPr/>
                <p:nvPr/>
              </p:nvSpPr>
              <p:spPr>
                <a:xfrm>
                  <a:off x="5891895" y="2994933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5562600" y="3286771"/>
                  <a:ext cx="871801" cy="389880"/>
                </a:xfrm>
                <a:custGeom>
                  <a:avLst/>
                  <a:gdLst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1034142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1076325 w 1076325"/>
                    <a:gd name="connsiteY4" fmla="*/ 210909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76325"/>
                    <a:gd name="connsiteY0" fmla="*/ 42183 h 253092"/>
                    <a:gd name="connsiteX1" fmla="*/ 42183 w 1076325"/>
                    <a:gd name="connsiteY1" fmla="*/ 0 h 253092"/>
                    <a:gd name="connsiteX2" fmla="*/ 1034142 w 1076325"/>
                    <a:gd name="connsiteY2" fmla="*/ 0 h 253092"/>
                    <a:gd name="connsiteX3" fmla="*/ 1076325 w 1076325"/>
                    <a:gd name="connsiteY3" fmla="*/ 42183 h 253092"/>
                    <a:gd name="connsiteX4" fmla="*/ 762000 w 1076325"/>
                    <a:gd name="connsiteY4" fmla="*/ 163284 h 253092"/>
                    <a:gd name="connsiteX5" fmla="*/ 662667 w 1076325"/>
                    <a:gd name="connsiteY5" fmla="*/ 253092 h 253092"/>
                    <a:gd name="connsiteX6" fmla="*/ 42183 w 1076325"/>
                    <a:gd name="connsiteY6" fmla="*/ 253092 h 253092"/>
                    <a:gd name="connsiteX7" fmla="*/ 0 w 1076325"/>
                    <a:gd name="connsiteY7" fmla="*/ 210909 h 253092"/>
                    <a:gd name="connsiteX8" fmla="*/ 0 w 1076325"/>
                    <a:gd name="connsiteY8" fmla="*/ 42183 h 253092"/>
                    <a:gd name="connsiteX0" fmla="*/ 0 w 1036871"/>
                    <a:gd name="connsiteY0" fmla="*/ 64671 h 275580"/>
                    <a:gd name="connsiteX1" fmla="*/ 42183 w 1036871"/>
                    <a:gd name="connsiteY1" fmla="*/ 22488 h 275580"/>
                    <a:gd name="connsiteX2" fmla="*/ 1034142 w 1036871"/>
                    <a:gd name="connsiteY2" fmla="*/ 22488 h 275580"/>
                    <a:gd name="connsiteX3" fmla="*/ 923925 w 1036871"/>
                    <a:gd name="connsiteY3" fmla="*/ 7521 h 275580"/>
                    <a:gd name="connsiteX4" fmla="*/ 762000 w 1036871"/>
                    <a:gd name="connsiteY4" fmla="*/ 185772 h 275580"/>
                    <a:gd name="connsiteX5" fmla="*/ 662667 w 1036871"/>
                    <a:gd name="connsiteY5" fmla="*/ 275580 h 275580"/>
                    <a:gd name="connsiteX6" fmla="*/ 42183 w 1036871"/>
                    <a:gd name="connsiteY6" fmla="*/ 275580 h 275580"/>
                    <a:gd name="connsiteX7" fmla="*/ 0 w 1036871"/>
                    <a:gd name="connsiteY7" fmla="*/ 233397 h 275580"/>
                    <a:gd name="connsiteX8" fmla="*/ 0 w 1036871"/>
                    <a:gd name="connsiteY8" fmla="*/ 64671 h 275580"/>
                    <a:gd name="connsiteX0" fmla="*/ 0 w 923925"/>
                    <a:gd name="connsiteY0" fmla="*/ 64671 h 275580"/>
                    <a:gd name="connsiteX1" fmla="*/ 42183 w 923925"/>
                    <a:gd name="connsiteY1" fmla="*/ 22488 h 275580"/>
                    <a:gd name="connsiteX2" fmla="*/ 862692 w 923925"/>
                    <a:gd name="connsiteY2" fmla="*/ 22488 h 275580"/>
                    <a:gd name="connsiteX3" fmla="*/ 923925 w 923925"/>
                    <a:gd name="connsiteY3" fmla="*/ 7521 h 275580"/>
                    <a:gd name="connsiteX4" fmla="*/ 762000 w 923925"/>
                    <a:gd name="connsiteY4" fmla="*/ 185772 h 275580"/>
                    <a:gd name="connsiteX5" fmla="*/ 662667 w 923925"/>
                    <a:gd name="connsiteY5" fmla="*/ 275580 h 275580"/>
                    <a:gd name="connsiteX6" fmla="*/ 42183 w 923925"/>
                    <a:gd name="connsiteY6" fmla="*/ 275580 h 275580"/>
                    <a:gd name="connsiteX7" fmla="*/ 0 w 923925"/>
                    <a:gd name="connsiteY7" fmla="*/ 233397 h 275580"/>
                    <a:gd name="connsiteX8" fmla="*/ 0 w 923925"/>
                    <a:gd name="connsiteY8" fmla="*/ 64671 h 275580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62000 w 923925"/>
                    <a:gd name="connsiteY4" fmla="*/ 185772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923925"/>
                    <a:gd name="connsiteY0" fmla="*/ 64671 h 282481"/>
                    <a:gd name="connsiteX1" fmla="*/ 42183 w 923925"/>
                    <a:gd name="connsiteY1" fmla="*/ 22488 h 282481"/>
                    <a:gd name="connsiteX2" fmla="*/ 862692 w 923925"/>
                    <a:gd name="connsiteY2" fmla="*/ 22488 h 282481"/>
                    <a:gd name="connsiteX3" fmla="*/ 923925 w 923925"/>
                    <a:gd name="connsiteY3" fmla="*/ 7521 h 282481"/>
                    <a:gd name="connsiteX4" fmla="*/ 704850 w 923925"/>
                    <a:gd name="connsiteY4" fmla="*/ 171969 h 282481"/>
                    <a:gd name="connsiteX5" fmla="*/ 586467 w 923925"/>
                    <a:gd name="connsiteY5" fmla="*/ 282481 h 282481"/>
                    <a:gd name="connsiteX6" fmla="*/ 42183 w 923925"/>
                    <a:gd name="connsiteY6" fmla="*/ 275580 h 282481"/>
                    <a:gd name="connsiteX7" fmla="*/ 0 w 923925"/>
                    <a:gd name="connsiteY7" fmla="*/ 233397 h 282481"/>
                    <a:gd name="connsiteX8" fmla="*/ 0 w 923925"/>
                    <a:gd name="connsiteY8" fmla="*/ 64671 h 282481"/>
                    <a:gd name="connsiteX0" fmla="*/ 0 w 871801"/>
                    <a:gd name="connsiteY0" fmla="*/ 64671 h 282481"/>
                    <a:gd name="connsiteX1" fmla="*/ 42183 w 871801"/>
                    <a:gd name="connsiteY1" fmla="*/ 22488 h 282481"/>
                    <a:gd name="connsiteX2" fmla="*/ 862692 w 871801"/>
                    <a:gd name="connsiteY2" fmla="*/ 22488 h 282481"/>
                    <a:gd name="connsiteX3" fmla="*/ 857250 w 871801"/>
                    <a:gd name="connsiteY3" fmla="*/ 7521 h 282481"/>
                    <a:gd name="connsiteX4" fmla="*/ 704850 w 871801"/>
                    <a:gd name="connsiteY4" fmla="*/ 171969 h 282481"/>
                    <a:gd name="connsiteX5" fmla="*/ 586467 w 871801"/>
                    <a:gd name="connsiteY5" fmla="*/ 282481 h 282481"/>
                    <a:gd name="connsiteX6" fmla="*/ 42183 w 871801"/>
                    <a:gd name="connsiteY6" fmla="*/ 275580 h 282481"/>
                    <a:gd name="connsiteX7" fmla="*/ 0 w 871801"/>
                    <a:gd name="connsiteY7" fmla="*/ 233397 h 282481"/>
                    <a:gd name="connsiteX8" fmla="*/ 0 w 871801"/>
                    <a:gd name="connsiteY8" fmla="*/ 64671 h 28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1801" h="282481">
                      <a:moveTo>
                        <a:pt x="0" y="64671"/>
                      </a:moveTo>
                      <a:cubicBezTo>
                        <a:pt x="0" y="41374"/>
                        <a:pt x="18886" y="22488"/>
                        <a:pt x="42183" y="22488"/>
                      </a:cubicBezTo>
                      <a:lnTo>
                        <a:pt x="862692" y="22488"/>
                      </a:lnTo>
                      <a:cubicBezTo>
                        <a:pt x="885989" y="22488"/>
                        <a:pt x="857250" y="-15776"/>
                        <a:pt x="857250" y="7521"/>
                      </a:cubicBezTo>
                      <a:lnTo>
                        <a:pt x="704850" y="171969"/>
                      </a:lnTo>
                      <a:cubicBezTo>
                        <a:pt x="704850" y="195266"/>
                        <a:pt x="609764" y="282481"/>
                        <a:pt x="586467" y="282481"/>
                      </a:cubicBezTo>
                      <a:lnTo>
                        <a:pt x="42183" y="275580"/>
                      </a:lnTo>
                      <a:cubicBezTo>
                        <a:pt x="18886" y="275580"/>
                        <a:pt x="0" y="256694"/>
                        <a:pt x="0" y="233397"/>
                      </a:cubicBezTo>
                      <a:lnTo>
                        <a:pt x="0" y="64671"/>
                      </a:ln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5534024" y="3561681"/>
                  <a:ext cx="742950" cy="722982"/>
                </a:xfrm>
                <a:custGeom>
                  <a:avLst/>
                  <a:gdLst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771525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147917 w 1219200"/>
                    <a:gd name="connsiteY6" fmla="*/ 6286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71525"/>
                    <a:gd name="connsiteX1" fmla="*/ 147917 w 1219200"/>
                    <a:gd name="connsiteY1" fmla="*/ 0 h 771525"/>
                    <a:gd name="connsiteX2" fmla="*/ 1071283 w 1219200"/>
                    <a:gd name="connsiteY2" fmla="*/ 0 h 771525"/>
                    <a:gd name="connsiteX3" fmla="*/ 1219200 w 1219200"/>
                    <a:gd name="connsiteY3" fmla="*/ 147917 h 771525"/>
                    <a:gd name="connsiteX4" fmla="*/ 1219200 w 1219200"/>
                    <a:gd name="connsiteY4" fmla="*/ 623608 h 771525"/>
                    <a:gd name="connsiteX5" fmla="*/ 1071283 w 1219200"/>
                    <a:gd name="connsiteY5" fmla="*/ 771525 h 771525"/>
                    <a:gd name="connsiteX6" fmla="*/ 81242 w 1219200"/>
                    <a:gd name="connsiteY6" fmla="*/ 704850 h 771525"/>
                    <a:gd name="connsiteX7" fmla="*/ 0 w 1219200"/>
                    <a:gd name="connsiteY7" fmla="*/ 623608 h 771525"/>
                    <a:gd name="connsiteX8" fmla="*/ 0 w 1219200"/>
                    <a:gd name="connsiteY8" fmla="*/ 147917 h 771525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04850"/>
                    <a:gd name="connsiteX1" fmla="*/ 147917 w 1219200"/>
                    <a:gd name="connsiteY1" fmla="*/ 0 h 704850"/>
                    <a:gd name="connsiteX2" fmla="*/ 1071283 w 1219200"/>
                    <a:gd name="connsiteY2" fmla="*/ 0 h 704850"/>
                    <a:gd name="connsiteX3" fmla="*/ 1219200 w 1219200"/>
                    <a:gd name="connsiteY3" fmla="*/ 147917 h 704850"/>
                    <a:gd name="connsiteX4" fmla="*/ 1219200 w 1219200"/>
                    <a:gd name="connsiteY4" fmla="*/ 623608 h 704850"/>
                    <a:gd name="connsiteX5" fmla="*/ 318808 w 1219200"/>
                    <a:gd name="connsiteY5" fmla="*/ 409575 h 704850"/>
                    <a:gd name="connsiteX6" fmla="*/ 81242 w 1219200"/>
                    <a:gd name="connsiteY6" fmla="*/ 704850 h 704850"/>
                    <a:gd name="connsiteX7" fmla="*/ 0 w 1219200"/>
                    <a:gd name="connsiteY7" fmla="*/ 623608 h 704850"/>
                    <a:gd name="connsiteX8" fmla="*/ 0 w 1219200"/>
                    <a:gd name="connsiteY8" fmla="*/ 147917 h 704850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318808 w 1219200"/>
                    <a:gd name="connsiteY5" fmla="*/ 409575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1219200 w 1219200"/>
                    <a:gd name="connsiteY4" fmla="*/ 6236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71208 w 1219200"/>
                    <a:gd name="connsiteY5" fmla="*/ 4191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219200"/>
                    <a:gd name="connsiteY0" fmla="*/ 147917 h 712788"/>
                    <a:gd name="connsiteX1" fmla="*/ 147917 w 1219200"/>
                    <a:gd name="connsiteY1" fmla="*/ 0 h 712788"/>
                    <a:gd name="connsiteX2" fmla="*/ 1071283 w 1219200"/>
                    <a:gd name="connsiteY2" fmla="*/ 0 h 712788"/>
                    <a:gd name="connsiteX3" fmla="*/ 1219200 w 1219200"/>
                    <a:gd name="connsiteY3" fmla="*/ 147917 h 712788"/>
                    <a:gd name="connsiteX4" fmla="*/ 695325 w 1219200"/>
                    <a:gd name="connsiteY4" fmla="*/ 14008 h 712788"/>
                    <a:gd name="connsiteX5" fmla="*/ 490258 w 1219200"/>
                    <a:gd name="connsiteY5" fmla="*/ 342900 h 712788"/>
                    <a:gd name="connsiteX6" fmla="*/ 28575 w 1219200"/>
                    <a:gd name="connsiteY6" fmla="*/ 676275 h 712788"/>
                    <a:gd name="connsiteX7" fmla="*/ 81242 w 1219200"/>
                    <a:gd name="connsiteY7" fmla="*/ 704850 h 712788"/>
                    <a:gd name="connsiteX8" fmla="*/ 0 w 1219200"/>
                    <a:gd name="connsiteY8" fmla="*/ 623608 h 712788"/>
                    <a:gd name="connsiteX9" fmla="*/ 0 w 1219200"/>
                    <a:gd name="connsiteY9" fmla="*/ 147917 h 712788"/>
                    <a:gd name="connsiteX0" fmla="*/ 0 w 1081625"/>
                    <a:gd name="connsiteY0" fmla="*/ 161969 h 726840"/>
                    <a:gd name="connsiteX1" fmla="*/ 147917 w 1081625"/>
                    <a:gd name="connsiteY1" fmla="*/ 14052 h 726840"/>
                    <a:gd name="connsiteX2" fmla="*/ 1071283 w 1081625"/>
                    <a:gd name="connsiteY2" fmla="*/ 14052 h 726840"/>
                    <a:gd name="connsiteX3" fmla="*/ 723900 w 1081625"/>
                    <a:gd name="connsiteY3" fmla="*/ 47669 h 726840"/>
                    <a:gd name="connsiteX4" fmla="*/ 695325 w 1081625"/>
                    <a:gd name="connsiteY4" fmla="*/ 28060 h 726840"/>
                    <a:gd name="connsiteX5" fmla="*/ 490258 w 1081625"/>
                    <a:gd name="connsiteY5" fmla="*/ 356952 h 726840"/>
                    <a:gd name="connsiteX6" fmla="*/ 28575 w 1081625"/>
                    <a:gd name="connsiteY6" fmla="*/ 690327 h 726840"/>
                    <a:gd name="connsiteX7" fmla="*/ 81242 w 1081625"/>
                    <a:gd name="connsiteY7" fmla="*/ 718902 h 726840"/>
                    <a:gd name="connsiteX8" fmla="*/ 0 w 1081625"/>
                    <a:gd name="connsiteY8" fmla="*/ 637660 h 726840"/>
                    <a:gd name="connsiteX9" fmla="*/ 0 w 1081625"/>
                    <a:gd name="connsiteY9" fmla="*/ 161969 h 726840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90258 w 732988"/>
                    <a:gd name="connsiteY5" fmla="*/ 35309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695325 w 732988"/>
                    <a:gd name="connsiteY4" fmla="*/ 24202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43569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32988"/>
                    <a:gd name="connsiteY0" fmla="*/ 158111 h 722982"/>
                    <a:gd name="connsiteX1" fmla="*/ 147917 w 732988"/>
                    <a:gd name="connsiteY1" fmla="*/ 10194 h 722982"/>
                    <a:gd name="connsiteX2" fmla="*/ 680758 w 732988"/>
                    <a:gd name="connsiteY2" fmla="*/ 19719 h 722982"/>
                    <a:gd name="connsiteX3" fmla="*/ 723900 w 732988"/>
                    <a:gd name="connsiteY3" fmla="*/ 43811 h 722982"/>
                    <a:gd name="connsiteX4" fmla="*/ 714375 w 732988"/>
                    <a:gd name="connsiteY4" fmla="*/ 52777 h 722982"/>
                    <a:gd name="connsiteX5" fmla="*/ 461683 w 732988"/>
                    <a:gd name="connsiteY5" fmla="*/ 334044 h 722982"/>
                    <a:gd name="connsiteX6" fmla="*/ 28575 w 732988"/>
                    <a:gd name="connsiteY6" fmla="*/ 686469 h 722982"/>
                    <a:gd name="connsiteX7" fmla="*/ 81242 w 732988"/>
                    <a:gd name="connsiteY7" fmla="*/ 715044 h 722982"/>
                    <a:gd name="connsiteX8" fmla="*/ 0 w 732988"/>
                    <a:gd name="connsiteY8" fmla="*/ 633802 h 722982"/>
                    <a:gd name="connsiteX9" fmla="*/ 0 w 732988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  <a:gd name="connsiteX0" fmla="*/ 0 w 742950"/>
                    <a:gd name="connsiteY0" fmla="*/ 158111 h 722982"/>
                    <a:gd name="connsiteX1" fmla="*/ 147917 w 742950"/>
                    <a:gd name="connsiteY1" fmla="*/ 10194 h 722982"/>
                    <a:gd name="connsiteX2" fmla="*/ 680758 w 742950"/>
                    <a:gd name="connsiteY2" fmla="*/ 19719 h 722982"/>
                    <a:gd name="connsiteX3" fmla="*/ 723900 w 742950"/>
                    <a:gd name="connsiteY3" fmla="*/ 43811 h 722982"/>
                    <a:gd name="connsiteX4" fmla="*/ 742950 w 742950"/>
                    <a:gd name="connsiteY4" fmla="*/ 52777 h 722982"/>
                    <a:gd name="connsiteX5" fmla="*/ 461683 w 742950"/>
                    <a:gd name="connsiteY5" fmla="*/ 334044 h 722982"/>
                    <a:gd name="connsiteX6" fmla="*/ 28575 w 742950"/>
                    <a:gd name="connsiteY6" fmla="*/ 686469 h 722982"/>
                    <a:gd name="connsiteX7" fmla="*/ 81242 w 742950"/>
                    <a:gd name="connsiteY7" fmla="*/ 715044 h 722982"/>
                    <a:gd name="connsiteX8" fmla="*/ 0 w 742950"/>
                    <a:gd name="connsiteY8" fmla="*/ 633802 h 722982"/>
                    <a:gd name="connsiteX9" fmla="*/ 0 w 742950"/>
                    <a:gd name="connsiteY9" fmla="*/ 158111 h 722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42950" h="722982">
                      <a:moveTo>
                        <a:pt x="0" y="158111"/>
                      </a:moveTo>
                      <a:cubicBezTo>
                        <a:pt x="0" y="76419"/>
                        <a:pt x="66225" y="10194"/>
                        <a:pt x="147917" y="10194"/>
                      </a:cubicBezTo>
                      <a:lnTo>
                        <a:pt x="680758" y="19719"/>
                      </a:lnTo>
                      <a:cubicBezTo>
                        <a:pt x="762450" y="19719"/>
                        <a:pt x="723900" y="-37881"/>
                        <a:pt x="723900" y="43811"/>
                      </a:cubicBezTo>
                      <a:lnTo>
                        <a:pt x="742950" y="52777"/>
                      </a:lnTo>
                      <a:cubicBezTo>
                        <a:pt x="723900" y="20169"/>
                        <a:pt x="648150" y="48294"/>
                        <a:pt x="461683" y="334044"/>
                      </a:cubicBezTo>
                      <a:cubicBezTo>
                        <a:pt x="264833" y="485697"/>
                        <a:pt x="68169" y="637256"/>
                        <a:pt x="28575" y="686469"/>
                      </a:cubicBezTo>
                      <a:cubicBezTo>
                        <a:pt x="-11019" y="735682"/>
                        <a:pt x="116167" y="723822"/>
                        <a:pt x="81242" y="715044"/>
                      </a:cubicBezTo>
                      <a:cubicBezTo>
                        <a:pt x="-450" y="715044"/>
                        <a:pt x="0" y="715494"/>
                        <a:pt x="0" y="633802"/>
                      </a:cubicBezTo>
                      <a:lnTo>
                        <a:pt x="0" y="158111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 rot="18750264">
                  <a:off x="5033572" y="3553828"/>
                  <a:ext cx="755406" cy="215014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4467225" y="1790701"/>
                <a:ext cx="992194" cy="2371723"/>
                <a:chOff x="4526043" y="1828801"/>
                <a:chExt cx="1038151" cy="2371723"/>
              </a:xfrm>
            </p:grpSpPr>
            <p:sp>
              <p:nvSpPr>
                <p:cNvPr id="50" name="모서리가 둥근 직사각형 49"/>
                <p:cNvSpPr/>
                <p:nvPr/>
              </p:nvSpPr>
              <p:spPr>
                <a:xfrm>
                  <a:off x="4798163" y="2861256"/>
                  <a:ext cx="359230" cy="391885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4589266" y="1900118"/>
                  <a:ext cx="771009" cy="109401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이등변 삼각형 20"/>
                <p:cNvSpPr/>
                <p:nvPr/>
              </p:nvSpPr>
              <p:spPr>
                <a:xfrm rot="10800000">
                  <a:off x="5234152" y="2120651"/>
                  <a:ext cx="228056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모서리가 둥근 직사각형 58"/>
                <p:cNvSpPr/>
                <p:nvPr/>
              </p:nvSpPr>
              <p:spPr>
                <a:xfrm>
                  <a:off x="4540470" y="1828801"/>
                  <a:ext cx="930166" cy="40990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이등변 삼각형 59"/>
                <p:cNvSpPr/>
                <p:nvPr/>
              </p:nvSpPr>
              <p:spPr>
                <a:xfrm rot="10800000">
                  <a:off x="4540467" y="2115396"/>
                  <a:ext cx="175503" cy="379015"/>
                </a:xfrm>
                <a:prstGeom prst="triangle">
                  <a:avLst>
                    <a:gd name="adj" fmla="val 38889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모서리가 둥근 직사각형 74"/>
                <p:cNvSpPr/>
                <p:nvPr/>
              </p:nvSpPr>
              <p:spPr>
                <a:xfrm>
                  <a:off x="4526043" y="3066191"/>
                  <a:ext cx="1038151" cy="1134333"/>
                </a:xfrm>
                <a:custGeom>
                  <a:avLst/>
                  <a:gdLst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157166 w 1162050"/>
                    <a:gd name="connsiteY6" fmla="*/ 94297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0 w 1162050"/>
                    <a:gd name="connsiteY7" fmla="*/ 78580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642941 w 1162050"/>
                    <a:gd name="connsiteY6" fmla="*/ 92392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95250 w 1162050"/>
                    <a:gd name="connsiteY7" fmla="*/ 461959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62050"/>
                    <a:gd name="connsiteY0" fmla="*/ 157166 h 942975"/>
                    <a:gd name="connsiteX1" fmla="*/ 157166 w 1162050"/>
                    <a:gd name="connsiteY1" fmla="*/ 0 h 942975"/>
                    <a:gd name="connsiteX2" fmla="*/ 1004884 w 1162050"/>
                    <a:gd name="connsiteY2" fmla="*/ 0 h 942975"/>
                    <a:gd name="connsiteX3" fmla="*/ 1162050 w 1162050"/>
                    <a:gd name="connsiteY3" fmla="*/ 157166 h 942975"/>
                    <a:gd name="connsiteX4" fmla="*/ 1162050 w 1162050"/>
                    <a:gd name="connsiteY4" fmla="*/ 785809 h 942975"/>
                    <a:gd name="connsiteX5" fmla="*/ 1004884 w 1162050"/>
                    <a:gd name="connsiteY5" fmla="*/ 942975 h 942975"/>
                    <a:gd name="connsiteX6" fmla="*/ 966791 w 1162050"/>
                    <a:gd name="connsiteY6" fmla="*/ 942975 h 942975"/>
                    <a:gd name="connsiteX7" fmla="*/ 333375 w 1162050"/>
                    <a:gd name="connsiteY7" fmla="*/ 261934 h 942975"/>
                    <a:gd name="connsiteX8" fmla="*/ 0 w 1162050"/>
                    <a:gd name="connsiteY8" fmla="*/ 157166 h 942975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76225 w 1104900"/>
                    <a:gd name="connsiteY7" fmla="*/ 29702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57175 w 1104900"/>
                    <a:gd name="connsiteY7" fmla="*/ 277971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47650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238125 w 1104900"/>
                    <a:gd name="connsiteY7" fmla="*/ 2874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909641 w 1104900"/>
                    <a:gd name="connsiteY6" fmla="*/ 978062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0 w 1104900"/>
                    <a:gd name="connsiteY0" fmla="*/ 39853 h 978062"/>
                    <a:gd name="connsiteX1" fmla="*/ 100016 w 1104900"/>
                    <a:gd name="connsiteY1" fmla="*/ 35087 h 978062"/>
                    <a:gd name="connsiteX2" fmla="*/ 947734 w 1104900"/>
                    <a:gd name="connsiteY2" fmla="*/ 35087 h 978062"/>
                    <a:gd name="connsiteX3" fmla="*/ 1104900 w 1104900"/>
                    <a:gd name="connsiteY3" fmla="*/ 192253 h 978062"/>
                    <a:gd name="connsiteX4" fmla="*/ 1104900 w 1104900"/>
                    <a:gd name="connsiteY4" fmla="*/ 820896 h 978062"/>
                    <a:gd name="connsiteX5" fmla="*/ 947734 w 1104900"/>
                    <a:gd name="connsiteY5" fmla="*/ 978062 h 978062"/>
                    <a:gd name="connsiteX6" fmla="*/ 1023941 w 1104900"/>
                    <a:gd name="connsiteY6" fmla="*/ 954145 h 978062"/>
                    <a:gd name="connsiteX7" fmla="*/ 76200 w 1104900"/>
                    <a:gd name="connsiteY7" fmla="*/ 96996 h 978062"/>
                    <a:gd name="connsiteX8" fmla="*/ 0 w 1104900"/>
                    <a:gd name="connsiteY8" fmla="*/ 39853 h 978062"/>
                    <a:gd name="connsiteX0" fmla="*/ 57054 w 1038129"/>
                    <a:gd name="connsiteY0" fmla="*/ 42182 h 972419"/>
                    <a:gd name="connsiteX1" fmla="*/ 33245 w 1038129"/>
                    <a:gd name="connsiteY1" fmla="*/ 29444 h 972419"/>
                    <a:gd name="connsiteX2" fmla="*/ 880963 w 1038129"/>
                    <a:gd name="connsiteY2" fmla="*/ 29444 h 972419"/>
                    <a:gd name="connsiteX3" fmla="*/ 1038129 w 1038129"/>
                    <a:gd name="connsiteY3" fmla="*/ 186610 h 972419"/>
                    <a:gd name="connsiteX4" fmla="*/ 1038129 w 1038129"/>
                    <a:gd name="connsiteY4" fmla="*/ 815253 h 972419"/>
                    <a:gd name="connsiteX5" fmla="*/ 880963 w 1038129"/>
                    <a:gd name="connsiteY5" fmla="*/ 972419 h 972419"/>
                    <a:gd name="connsiteX6" fmla="*/ 957170 w 1038129"/>
                    <a:gd name="connsiteY6" fmla="*/ 948502 h 972419"/>
                    <a:gd name="connsiteX7" fmla="*/ 9429 w 1038129"/>
                    <a:gd name="connsiteY7" fmla="*/ 91353 h 972419"/>
                    <a:gd name="connsiteX8" fmla="*/ 57054 w 1038129"/>
                    <a:gd name="connsiteY8" fmla="*/ 42182 h 972419"/>
                    <a:gd name="connsiteX0" fmla="*/ 81 w 1085931"/>
                    <a:gd name="connsiteY0" fmla="*/ 42182 h 972419"/>
                    <a:gd name="connsiteX1" fmla="*/ 81047 w 1085931"/>
                    <a:gd name="connsiteY1" fmla="*/ 29444 h 972419"/>
                    <a:gd name="connsiteX2" fmla="*/ 928765 w 1085931"/>
                    <a:gd name="connsiteY2" fmla="*/ 29444 h 972419"/>
                    <a:gd name="connsiteX3" fmla="*/ 1085931 w 1085931"/>
                    <a:gd name="connsiteY3" fmla="*/ 186610 h 972419"/>
                    <a:gd name="connsiteX4" fmla="*/ 1085931 w 1085931"/>
                    <a:gd name="connsiteY4" fmla="*/ 815253 h 972419"/>
                    <a:gd name="connsiteX5" fmla="*/ 928765 w 1085931"/>
                    <a:gd name="connsiteY5" fmla="*/ 972419 h 972419"/>
                    <a:gd name="connsiteX6" fmla="*/ 1004972 w 1085931"/>
                    <a:gd name="connsiteY6" fmla="*/ 948502 h 972419"/>
                    <a:gd name="connsiteX7" fmla="*/ 57231 w 1085931"/>
                    <a:gd name="connsiteY7" fmla="*/ 91353 h 972419"/>
                    <a:gd name="connsiteX8" fmla="*/ 81 w 1085931"/>
                    <a:gd name="connsiteY8" fmla="*/ 42182 h 972419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57231 w 1097049"/>
                    <a:gd name="connsiteY7" fmla="*/ 91353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33431 w 1097049"/>
                    <a:gd name="connsiteY7" fmla="*/ 67436 h 948502"/>
                    <a:gd name="connsiteX8" fmla="*/ 81 w 1097049"/>
                    <a:gd name="connsiteY8" fmla="*/ 42182 h 948502"/>
                    <a:gd name="connsiteX0" fmla="*/ 81 w 1097049"/>
                    <a:gd name="connsiteY0" fmla="*/ 42182 h 948502"/>
                    <a:gd name="connsiteX1" fmla="*/ 81047 w 1097049"/>
                    <a:gd name="connsiteY1" fmla="*/ 29444 h 948502"/>
                    <a:gd name="connsiteX2" fmla="*/ 928765 w 1097049"/>
                    <a:gd name="connsiteY2" fmla="*/ 29444 h 948502"/>
                    <a:gd name="connsiteX3" fmla="*/ 1085931 w 1097049"/>
                    <a:gd name="connsiteY3" fmla="*/ 186610 h 948502"/>
                    <a:gd name="connsiteX4" fmla="*/ 1085931 w 1097049"/>
                    <a:gd name="connsiteY4" fmla="*/ 815253 h 948502"/>
                    <a:gd name="connsiteX5" fmla="*/ 1043065 w 1097049"/>
                    <a:gd name="connsiteY5" fmla="*/ 908641 h 948502"/>
                    <a:gd name="connsiteX6" fmla="*/ 1004972 w 1097049"/>
                    <a:gd name="connsiteY6" fmla="*/ 948502 h 948502"/>
                    <a:gd name="connsiteX7" fmla="*/ 104856 w 1097049"/>
                    <a:gd name="connsiteY7" fmla="*/ 67436 h 948502"/>
                    <a:gd name="connsiteX8" fmla="*/ 81 w 1097049"/>
                    <a:gd name="connsiteY8" fmla="*/ 42182 h 948502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459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33468"/>
                    <a:gd name="connsiteX1" fmla="*/ 22149 w 1038151"/>
                    <a:gd name="connsiteY1" fmla="*/ 14410 h 933468"/>
                    <a:gd name="connsiteX2" fmla="*/ 869867 w 1038151"/>
                    <a:gd name="connsiteY2" fmla="*/ 14410 h 933468"/>
                    <a:gd name="connsiteX3" fmla="*/ 1027033 w 1038151"/>
                    <a:gd name="connsiteY3" fmla="*/ 171576 h 933468"/>
                    <a:gd name="connsiteX4" fmla="*/ 1027033 w 1038151"/>
                    <a:gd name="connsiteY4" fmla="*/ 800219 h 933468"/>
                    <a:gd name="connsiteX5" fmla="*/ 984167 w 1038151"/>
                    <a:gd name="connsiteY5" fmla="*/ 893607 h 933468"/>
                    <a:gd name="connsiteX6" fmla="*/ 946074 w 1038151"/>
                    <a:gd name="connsiteY6" fmla="*/ 933468 h 933468"/>
                    <a:gd name="connsiteX7" fmla="*/ 7858 w 1038151"/>
                    <a:gd name="connsiteY7" fmla="*/ 52402 h 933468"/>
                    <a:gd name="connsiteX8" fmla="*/ 131683 w 1038151"/>
                    <a:gd name="connsiteY8" fmla="*/ 51065 h 933468"/>
                    <a:gd name="connsiteX0" fmla="*/ 131683 w 1038151"/>
                    <a:gd name="connsiteY0" fmla="*/ 51065 h 949412"/>
                    <a:gd name="connsiteX1" fmla="*/ 22149 w 1038151"/>
                    <a:gd name="connsiteY1" fmla="*/ 14410 h 949412"/>
                    <a:gd name="connsiteX2" fmla="*/ 869867 w 1038151"/>
                    <a:gd name="connsiteY2" fmla="*/ 14410 h 949412"/>
                    <a:gd name="connsiteX3" fmla="*/ 1027033 w 1038151"/>
                    <a:gd name="connsiteY3" fmla="*/ 171576 h 949412"/>
                    <a:gd name="connsiteX4" fmla="*/ 1027033 w 1038151"/>
                    <a:gd name="connsiteY4" fmla="*/ 800219 h 949412"/>
                    <a:gd name="connsiteX5" fmla="*/ 984167 w 1038151"/>
                    <a:gd name="connsiteY5" fmla="*/ 949412 h 949412"/>
                    <a:gd name="connsiteX6" fmla="*/ 946074 w 1038151"/>
                    <a:gd name="connsiteY6" fmla="*/ 933468 h 949412"/>
                    <a:gd name="connsiteX7" fmla="*/ 7858 w 1038151"/>
                    <a:gd name="connsiteY7" fmla="*/ 52402 h 949412"/>
                    <a:gd name="connsiteX8" fmla="*/ 131683 w 1038151"/>
                    <a:gd name="connsiteY8" fmla="*/ 51065 h 949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8151" h="949412">
                      <a:moveTo>
                        <a:pt x="131683" y="51065"/>
                      </a:moveTo>
                      <a:cubicBezTo>
                        <a:pt x="131683" y="-35735"/>
                        <a:pt x="-64651" y="14410"/>
                        <a:pt x="22149" y="14410"/>
                      </a:cubicBezTo>
                      <a:lnTo>
                        <a:pt x="869867" y="14410"/>
                      </a:lnTo>
                      <a:cubicBezTo>
                        <a:pt x="956667" y="14410"/>
                        <a:pt x="1027033" y="84776"/>
                        <a:pt x="1027033" y="171576"/>
                      </a:cubicBezTo>
                      <a:lnTo>
                        <a:pt x="1027033" y="800219"/>
                      </a:lnTo>
                      <a:cubicBezTo>
                        <a:pt x="1027033" y="887019"/>
                        <a:pt x="1070967" y="949412"/>
                        <a:pt x="984167" y="949412"/>
                      </a:cubicBezTo>
                      <a:lnTo>
                        <a:pt x="946074" y="933468"/>
                      </a:lnTo>
                      <a:cubicBezTo>
                        <a:pt x="859274" y="933468"/>
                        <a:pt x="-39767" y="155146"/>
                        <a:pt x="7858" y="52402"/>
                      </a:cubicBezTo>
                      <a:cubicBezTo>
                        <a:pt x="-27067" y="-30146"/>
                        <a:pt x="242808" y="85988"/>
                        <a:pt x="131683" y="5106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이등변 삼각형 66"/>
                <p:cNvSpPr/>
                <p:nvPr/>
              </p:nvSpPr>
              <p:spPr>
                <a:xfrm rot="10800000">
                  <a:off x="4639376" y="3152774"/>
                  <a:ext cx="656523" cy="714376"/>
                </a:xfrm>
                <a:custGeom>
                  <a:avLst/>
                  <a:gdLst>
                    <a:gd name="connsiteX0" fmla="*/ 0 w 504825"/>
                    <a:gd name="connsiteY0" fmla="*/ 933450 h 933450"/>
                    <a:gd name="connsiteX1" fmla="*/ 252413 w 504825"/>
                    <a:gd name="connsiteY1" fmla="*/ 0 h 933450"/>
                    <a:gd name="connsiteX2" fmla="*/ 504825 w 504825"/>
                    <a:gd name="connsiteY2" fmla="*/ 933450 h 933450"/>
                    <a:gd name="connsiteX3" fmla="*/ 0 w 504825"/>
                    <a:gd name="connsiteY3" fmla="*/ 933450 h 933450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600075 h 600075"/>
                    <a:gd name="connsiteX1" fmla="*/ 176213 w 504825"/>
                    <a:gd name="connsiteY1" fmla="*/ 0 h 600075"/>
                    <a:gd name="connsiteX2" fmla="*/ 504825 w 504825"/>
                    <a:gd name="connsiteY2" fmla="*/ 600075 h 600075"/>
                    <a:gd name="connsiteX3" fmla="*/ 0 w 504825"/>
                    <a:gd name="connsiteY3" fmla="*/ 600075 h 6000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61975 h 561975"/>
                    <a:gd name="connsiteX1" fmla="*/ 195263 w 504825"/>
                    <a:gd name="connsiteY1" fmla="*/ 0 h 561975"/>
                    <a:gd name="connsiteX2" fmla="*/ 504825 w 504825"/>
                    <a:gd name="connsiteY2" fmla="*/ 561975 h 561975"/>
                    <a:gd name="connsiteX3" fmla="*/ 0 w 504825"/>
                    <a:gd name="connsiteY3" fmla="*/ 561975 h 561975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04825"/>
                    <a:gd name="connsiteY0" fmla="*/ 552450 h 552450"/>
                    <a:gd name="connsiteX1" fmla="*/ 185738 w 504825"/>
                    <a:gd name="connsiteY1" fmla="*/ 0 h 552450"/>
                    <a:gd name="connsiteX2" fmla="*/ 504825 w 504825"/>
                    <a:gd name="connsiteY2" fmla="*/ 552450 h 552450"/>
                    <a:gd name="connsiteX3" fmla="*/ 0 w 504825"/>
                    <a:gd name="connsiteY3" fmla="*/ 552450 h 552450"/>
                    <a:gd name="connsiteX0" fmla="*/ 0 w 518888"/>
                    <a:gd name="connsiteY0" fmla="*/ 561850 h 561850"/>
                    <a:gd name="connsiteX1" fmla="*/ 185738 w 518888"/>
                    <a:gd name="connsiteY1" fmla="*/ 9400 h 561850"/>
                    <a:gd name="connsiteX2" fmla="*/ 361949 w 518888"/>
                    <a:gd name="connsiteY2" fmla="*/ 238718 h 561850"/>
                    <a:gd name="connsiteX3" fmla="*/ 504825 w 518888"/>
                    <a:gd name="connsiteY3" fmla="*/ 561850 h 561850"/>
                    <a:gd name="connsiteX4" fmla="*/ 0 w 518888"/>
                    <a:gd name="connsiteY4" fmla="*/ 561850 h 561850"/>
                    <a:gd name="connsiteX0" fmla="*/ 0 w 528939"/>
                    <a:gd name="connsiteY0" fmla="*/ 561850 h 561850"/>
                    <a:gd name="connsiteX1" fmla="*/ 185738 w 528939"/>
                    <a:gd name="connsiteY1" fmla="*/ 9400 h 561850"/>
                    <a:gd name="connsiteX2" fmla="*/ 361949 w 528939"/>
                    <a:gd name="connsiteY2" fmla="*/ 238718 h 561850"/>
                    <a:gd name="connsiteX3" fmla="*/ 504825 w 528939"/>
                    <a:gd name="connsiteY3" fmla="*/ 561850 h 561850"/>
                    <a:gd name="connsiteX4" fmla="*/ 0 w 528939"/>
                    <a:gd name="connsiteY4" fmla="*/ 561850 h 561850"/>
                    <a:gd name="connsiteX0" fmla="*/ 0 w 532746"/>
                    <a:gd name="connsiteY0" fmla="*/ 561850 h 561850"/>
                    <a:gd name="connsiteX1" fmla="*/ 185738 w 532746"/>
                    <a:gd name="connsiteY1" fmla="*/ 9400 h 561850"/>
                    <a:gd name="connsiteX2" fmla="*/ 380999 w 532746"/>
                    <a:gd name="connsiteY2" fmla="*/ 238718 h 561850"/>
                    <a:gd name="connsiteX3" fmla="*/ 504825 w 532746"/>
                    <a:gd name="connsiteY3" fmla="*/ 561850 h 561850"/>
                    <a:gd name="connsiteX4" fmla="*/ 0 w 532746"/>
                    <a:gd name="connsiteY4" fmla="*/ 561850 h 561850"/>
                    <a:gd name="connsiteX0" fmla="*/ 0 w 532746"/>
                    <a:gd name="connsiteY0" fmla="*/ 562283 h 562283"/>
                    <a:gd name="connsiteX1" fmla="*/ 185738 w 532746"/>
                    <a:gd name="connsiteY1" fmla="*/ 9833 h 562283"/>
                    <a:gd name="connsiteX2" fmla="*/ 380999 w 532746"/>
                    <a:gd name="connsiteY2" fmla="*/ 228727 h 562283"/>
                    <a:gd name="connsiteX3" fmla="*/ 504825 w 532746"/>
                    <a:gd name="connsiteY3" fmla="*/ 562283 h 562283"/>
                    <a:gd name="connsiteX4" fmla="*/ 0 w 532746"/>
                    <a:gd name="connsiteY4" fmla="*/ 562283 h 562283"/>
                    <a:gd name="connsiteX0" fmla="*/ 0 w 529322"/>
                    <a:gd name="connsiteY0" fmla="*/ 562283 h 562283"/>
                    <a:gd name="connsiteX1" fmla="*/ 185738 w 529322"/>
                    <a:gd name="connsiteY1" fmla="*/ 9833 h 562283"/>
                    <a:gd name="connsiteX2" fmla="*/ 380999 w 529322"/>
                    <a:gd name="connsiteY2" fmla="*/ 228727 h 562283"/>
                    <a:gd name="connsiteX3" fmla="*/ 504825 w 529322"/>
                    <a:gd name="connsiteY3" fmla="*/ 562283 h 562283"/>
                    <a:gd name="connsiteX4" fmla="*/ 0 w 529322"/>
                    <a:gd name="connsiteY4" fmla="*/ 562283 h 562283"/>
                    <a:gd name="connsiteX0" fmla="*/ 0 w 513642"/>
                    <a:gd name="connsiteY0" fmla="*/ 644129 h 644129"/>
                    <a:gd name="connsiteX1" fmla="*/ 185738 w 513642"/>
                    <a:gd name="connsiteY1" fmla="*/ 91679 h 644129"/>
                    <a:gd name="connsiteX2" fmla="*/ 171449 w 513642"/>
                    <a:gd name="connsiteY2" fmla="*/ 39561 h 644129"/>
                    <a:gd name="connsiteX3" fmla="*/ 504825 w 513642"/>
                    <a:gd name="connsiteY3" fmla="*/ 644129 h 644129"/>
                    <a:gd name="connsiteX4" fmla="*/ 0 w 513642"/>
                    <a:gd name="connsiteY4" fmla="*/ 644129 h 644129"/>
                    <a:gd name="connsiteX0" fmla="*/ 0 w 513642"/>
                    <a:gd name="connsiteY0" fmla="*/ 604568 h 604568"/>
                    <a:gd name="connsiteX1" fmla="*/ 185738 w 513642"/>
                    <a:gd name="connsiteY1" fmla="*/ 52118 h 604568"/>
                    <a:gd name="connsiteX2" fmla="*/ 171449 w 513642"/>
                    <a:gd name="connsiteY2" fmla="*/ 0 h 604568"/>
                    <a:gd name="connsiteX3" fmla="*/ 504825 w 513642"/>
                    <a:gd name="connsiteY3" fmla="*/ 604568 h 604568"/>
                    <a:gd name="connsiteX4" fmla="*/ 0 w 513642"/>
                    <a:gd name="connsiteY4" fmla="*/ 604568 h 604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3642" h="604568">
                      <a:moveTo>
                        <a:pt x="0" y="604568"/>
                      </a:moveTo>
                      <a:lnTo>
                        <a:pt x="185738" y="52118"/>
                      </a:lnTo>
                      <a:cubicBezTo>
                        <a:pt x="246063" y="-1737"/>
                        <a:pt x="184943" y="33008"/>
                        <a:pt x="171449" y="0"/>
                      </a:cubicBezTo>
                      <a:cubicBezTo>
                        <a:pt x="300830" y="123346"/>
                        <a:pt x="565150" y="550713"/>
                        <a:pt x="504825" y="604568"/>
                      </a:cubicBezTo>
                      <a:lnTo>
                        <a:pt x="0" y="6045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69" name="직선 연결선 68"/>
                <p:cNvCxnSpPr/>
                <p:nvPr/>
              </p:nvCxnSpPr>
              <p:spPr>
                <a:xfrm flipH="1" flipV="1">
                  <a:off x="4733929" y="3476628"/>
                  <a:ext cx="352421" cy="400047"/>
                </a:xfrm>
                <a:prstGeom prst="line">
                  <a:avLst/>
                </a:prstGeom>
                <a:ln w="57150">
                  <a:solidFill>
                    <a:srgbClr val="FFB6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5325131" y="2352205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4544081" y="2323630"/>
                  <a:ext cx="11430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모서리가 둥근 직사각형 90"/>
                <p:cNvSpPr/>
                <p:nvPr/>
              </p:nvSpPr>
              <p:spPr>
                <a:xfrm>
                  <a:off x="4552950" y="3076575"/>
                  <a:ext cx="114300" cy="47625"/>
                </a:xfrm>
                <a:prstGeom prst="roundRect">
                  <a:avLst/>
                </a:prstGeom>
                <a:solidFill>
                  <a:srgbClr val="1F4E79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이등변 삼각형 48"/>
                <p:cNvSpPr/>
                <p:nvPr/>
              </p:nvSpPr>
              <p:spPr>
                <a:xfrm rot="10800000">
                  <a:off x="4800600" y="3038474"/>
                  <a:ext cx="361948" cy="209548"/>
                </a:xfrm>
                <a:prstGeom prst="triangl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정오각형 94"/>
                <p:cNvSpPr/>
                <p:nvPr/>
              </p:nvSpPr>
              <p:spPr>
                <a:xfrm rot="10800000">
                  <a:off x="4838693" y="3295650"/>
                  <a:ext cx="276231" cy="514348"/>
                </a:xfrm>
                <a:custGeom>
                  <a:avLst/>
                  <a:gdLst>
                    <a:gd name="connsiteX0" fmla="*/ 0 w 304806"/>
                    <a:gd name="connsiteY0" fmla="*/ 196464 h 514351"/>
                    <a:gd name="connsiteX1" fmla="*/ 152403 w 304806"/>
                    <a:gd name="connsiteY1" fmla="*/ 0 h 514351"/>
                    <a:gd name="connsiteX2" fmla="*/ 304806 w 304806"/>
                    <a:gd name="connsiteY2" fmla="*/ 196464 h 514351"/>
                    <a:gd name="connsiteX3" fmla="*/ 246593 w 304806"/>
                    <a:gd name="connsiteY3" fmla="*/ 514350 h 514351"/>
                    <a:gd name="connsiteX4" fmla="*/ 58213 w 304806"/>
                    <a:gd name="connsiteY4" fmla="*/ 514350 h 514351"/>
                    <a:gd name="connsiteX5" fmla="*/ 0 w 304806"/>
                    <a:gd name="connsiteY5" fmla="*/ 196464 h 514351"/>
                    <a:gd name="connsiteX0" fmla="*/ 47622 w 352428"/>
                    <a:gd name="connsiteY0" fmla="*/ 158364 h 476250"/>
                    <a:gd name="connsiteX1" fmla="*/ 0 w 352428"/>
                    <a:gd name="connsiteY1" fmla="*/ 0 h 476250"/>
                    <a:gd name="connsiteX2" fmla="*/ 352428 w 352428"/>
                    <a:gd name="connsiteY2" fmla="*/ 158364 h 476250"/>
                    <a:gd name="connsiteX3" fmla="*/ 294215 w 352428"/>
                    <a:gd name="connsiteY3" fmla="*/ 476250 h 476250"/>
                    <a:gd name="connsiteX4" fmla="*/ 105835 w 352428"/>
                    <a:gd name="connsiteY4" fmla="*/ 476250 h 476250"/>
                    <a:gd name="connsiteX5" fmla="*/ 47622 w 352428"/>
                    <a:gd name="connsiteY5" fmla="*/ 158364 h 476250"/>
                    <a:gd name="connsiteX0" fmla="*/ 47622 w 323853"/>
                    <a:gd name="connsiteY0" fmla="*/ 158364 h 476250"/>
                    <a:gd name="connsiteX1" fmla="*/ 0 w 323853"/>
                    <a:gd name="connsiteY1" fmla="*/ 0 h 476250"/>
                    <a:gd name="connsiteX2" fmla="*/ 323853 w 323853"/>
                    <a:gd name="connsiteY2" fmla="*/ 263139 h 476250"/>
                    <a:gd name="connsiteX3" fmla="*/ 294215 w 323853"/>
                    <a:gd name="connsiteY3" fmla="*/ 476250 h 476250"/>
                    <a:gd name="connsiteX4" fmla="*/ 105835 w 323853"/>
                    <a:gd name="connsiteY4" fmla="*/ 476250 h 476250"/>
                    <a:gd name="connsiteX5" fmla="*/ 47622 w 323853"/>
                    <a:gd name="connsiteY5" fmla="*/ 158364 h 476250"/>
                    <a:gd name="connsiteX0" fmla="*/ 0 w 276231"/>
                    <a:gd name="connsiteY0" fmla="*/ 82164 h 400050"/>
                    <a:gd name="connsiteX1" fmla="*/ 57153 w 276231"/>
                    <a:gd name="connsiteY1" fmla="*/ 0 h 400050"/>
                    <a:gd name="connsiteX2" fmla="*/ 276231 w 276231"/>
                    <a:gd name="connsiteY2" fmla="*/ 186939 h 400050"/>
                    <a:gd name="connsiteX3" fmla="*/ 246593 w 276231"/>
                    <a:gd name="connsiteY3" fmla="*/ 400050 h 400050"/>
                    <a:gd name="connsiteX4" fmla="*/ 58213 w 276231"/>
                    <a:gd name="connsiteY4" fmla="*/ 400050 h 400050"/>
                    <a:gd name="connsiteX5" fmla="*/ 0 w 276231"/>
                    <a:gd name="connsiteY5" fmla="*/ 8216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6231" h="400050">
                      <a:moveTo>
                        <a:pt x="0" y="82164"/>
                      </a:moveTo>
                      <a:lnTo>
                        <a:pt x="57153" y="0"/>
                      </a:lnTo>
                      <a:lnTo>
                        <a:pt x="276231" y="186939"/>
                      </a:lnTo>
                      <a:lnTo>
                        <a:pt x="246593" y="400050"/>
                      </a:lnTo>
                      <a:lnTo>
                        <a:pt x="58213" y="400050"/>
                      </a:lnTo>
                      <a:lnTo>
                        <a:pt x="0" y="82164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순서도: 수동 입력 64"/>
                <p:cNvSpPr/>
                <p:nvPr/>
              </p:nvSpPr>
              <p:spPr>
                <a:xfrm rot="8028254">
                  <a:off x="4972608" y="3125692"/>
                  <a:ext cx="343809" cy="204506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순서도: 수동 입력 65"/>
                <p:cNvSpPr/>
                <p:nvPr/>
              </p:nvSpPr>
              <p:spPr>
                <a:xfrm rot="2908989">
                  <a:off x="4675200" y="3104540"/>
                  <a:ext cx="324942" cy="228637"/>
                </a:xfrm>
                <a:prstGeom prst="flowChartManualInpu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12" name="직선 연결선 111"/>
              <p:cNvCxnSpPr/>
              <p:nvPr/>
            </p:nvCxnSpPr>
            <p:spPr>
              <a:xfrm flipH="1">
                <a:off x="5572124" y="3409950"/>
                <a:ext cx="876301" cy="895350"/>
              </a:xfrm>
              <a:prstGeom prst="line">
                <a:avLst/>
              </a:prstGeom>
              <a:ln w="76200">
                <a:solidFill>
                  <a:srgbClr val="FFB59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이등변 삼각형 117"/>
            <p:cNvSpPr/>
            <p:nvPr/>
          </p:nvSpPr>
          <p:spPr>
            <a:xfrm rot="3821233">
              <a:off x="4431700" y="3032449"/>
              <a:ext cx="178924" cy="109957"/>
            </a:xfrm>
            <a:prstGeom prst="triangl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043934" y="6318048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1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66300" y="43497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2525831" y="4281750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9019" y="445592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출산 후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하트 5"/>
          <p:cNvSpPr/>
          <p:nvPr/>
        </p:nvSpPr>
        <p:spPr>
          <a:xfrm>
            <a:off x="2680380" y="715318"/>
            <a:ext cx="2808515" cy="3176845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3385599" y="1825238"/>
            <a:ext cx="1123205" cy="1828800"/>
            <a:chOff x="2229595" y="2019300"/>
            <a:chExt cx="1123205" cy="1828800"/>
          </a:xfrm>
        </p:grpSpPr>
        <p:grpSp>
          <p:nvGrpSpPr>
            <p:cNvPr id="25" name="그룹 24"/>
            <p:cNvGrpSpPr/>
            <p:nvPr/>
          </p:nvGrpSpPr>
          <p:grpSpPr>
            <a:xfrm>
              <a:off x="2229595" y="2228850"/>
              <a:ext cx="1123205" cy="1619250"/>
              <a:chOff x="2334370" y="2266950"/>
              <a:chExt cx="1123205" cy="1619250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 rot="16200000">
                <a:off x="2683196" y="2908565"/>
                <a:ext cx="736422" cy="540208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598514" y="2266950"/>
                <a:ext cx="859061" cy="666750"/>
                <a:chOff x="2436589" y="2428875"/>
                <a:chExt cx="1033165" cy="819150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2495550" y="2428875"/>
                  <a:ext cx="895350" cy="81915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436589" y="26570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타원 16"/>
                <p:cNvSpPr/>
                <p:nvPr/>
              </p:nvSpPr>
              <p:spPr>
                <a:xfrm>
                  <a:off x="3360514" y="2695105"/>
                  <a:ext cx="109240" cy="277586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1" name="모서리가 둥근 직사각형 20"/>
              <p:cNvSpPr/>
              <p:nvPr/>
            </p:nvSpPr>
            <p:spPr>
              <a:xfrm rot="16200000">
                <a:off x="2760805" y="3119523"/>
                <a:ext cx="184555" cy="651107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19959501">
                <a:off x="3275238" y="2880237"/>
                <a:ext cx="176830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3105149" y="3413007"/>
                <a:ext cx="200371" cy="47319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 rot="2927590">
                <a:off x="2539489" y="2836964"/>
                <a:ext cx="164011" cy="5742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원호 25"/>
            <p:cNvSpPr/>
            <p:nvPr/>
          </p:nvSpPr>
          <p:spPr>
            <a:xfrm>
              <a:off x="2676525" y="2152650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호 26"/>
            <p:cNvSpPr/>
            <p:nvPr/>
          </p:nvSpPr>
          <p:spPr>
            <a:xfrm rot="16840843">
              <a:off x="2980886" y="2212384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호 27"/>
            <p:cNvSpPr/>
            <p:nvPr/>
          </p:nvSpPr>
          <p:spPr>
            <a:xfrm>
              <a:off x="2743200" y="2143125"/>
              <a:ext cx="209550" cy="266700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원호 29"/>
            <p:cNvSpPr/>
            <p:nvPr/>
          </p:nvSpPr>
          <p:spPr>
            <a:xfrm rot="16840843">
              <a:off x="3057086" y="2240959"/>
              <a:ext cx="305754" cy="23304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원호 34"/>
            <p:cNvSpPr/>
            <p:nvPr/>
          </p:nvSpPr>
          <p:spPr>
            <a:xfrm>
              <a:off x="2714624" y="2019300"/>
              <a:ext cx="295275" cy="542925"/>
            </a:xfrm>
            <a:prstGeom prst="arc">
              <a:avLst>
                <a:gd name="adj1" fmla="val 18530447"/>
                <a:gd name="adj2" fmla="val 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직선 연결선 37"/>
          <p:cNvCxnSpPr/>
          <p:nvPr/>
        </p:nvCxnSpPr>
        <p:spPr>
          <a:xfrm>
            <a:off x="3489629" y="806063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해 38"/>
          <p:cNvSpPr/>
          <p:nvPr/>
        </p:nvSpPr>
        <p:spPr>
          <a:xfrm>
            <a:off x="3318179" y="1520438"/>
            <a:ext cx="342900" cy="361950"/>
          </a:xfrm>
          <a:prstGeom prst="su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5099354" y="815588"/>
            <a:ext cx="0" cy="78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달 40"/>
          <p:cNvSpPr/>
          <p:nvPr/>
        </p:nvSpPr>
        <p:spPr>
          <a:xfrm rot="11123614">
            <a:off x="5009412" y="1538888"/>
            <a:ext cx="183024" cy="32424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/>
          <p:nvPr/>
        </p:nvCxnSpPr>
        <p:spPr>
          <a:xfrm>
            <a:off x="4527854" y="834638"/>
            <a:ext cx="0" cy="962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구름 44"/>
          <p:cNvSpPr/>
          <p:nvPr/>
        </p:nvSpPr>
        <p:spPr>
          <a:xfrm>
            <a:off x="4394504" y="1758563"/>
            <a:ext cx="314325" cy="17145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415549" y="43471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78604" y="4224842"/>
            <a:ext cx="2930012" cy="1683212"/>
          </a:xfrm>
          <a:prstGeom prst="roundRect">
            <a:avLst>
              <a:gd name="adj" fmla="val 4586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27942" y="4378751"/>
            <a:ext cx="25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임신 스토리를 입력해 주세요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653429" y="715057"/>
            <a:ext cx="2808515" cy="3176845"/>
            <a:chOff x="7639426" y="1099880"/>
            <a:chExt cx="2808515" cy="3176845"/>
          </a:xfrm>
        </p:grpSpPr>
        <p:sp>
          <p:nvSpPr>
            <p:cNvPr id="34" name="하트 33"/>
            <p:cNvSpPr/>
            <p:nvPr/>
          </p:nvSpPr>
          <p:spPr>
            <a:xfrm>
              <a:off x="7639426" y="1099880"/>
              <a:ext cx="2808515" cy="3176845"/>
            </a:xfrm>
            <a:prstGeom prst="hear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눈물 방울 36"/>
            <p:cNvSpPr/>
            <p:nvPr/>
          </p:nvSpPr>
          <p:spPr>
            <a:xfrm rot="8126252">
              <a:off x="8067674" y="1933575"/>
              <a:ext cx="1819275" cy="2019300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8258175" y="2371726"/>
              <a:ext cx="752475" cy="8382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 rot="1764817">
              <a:off x="8671544" y="2978211"/>
              <a:ext cx="752475" cy="4733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 rot="21252311">
              <a:off x="8629557" y="315442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 rot="5400000">
              <a:off x="8810532" y="3049650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9077232" y="3402074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 rot="2914554">
              <a:off x="9201057" y="3202047"/>
              <a:ext cx="438150" cy="1708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7E4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구부러진 연결선 49"/>
            <p:cNvCxnSpPr/>
            <p:nvPr/>
          </p:nvCxnSpPr>
          <p:spPr>
            <a:xfrm rot="5400000" flipH="1" flipV="1">
              <a:off x="8782052" y="2571750"/>
              <a:ext cx="1104901" cy="28575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7E4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5099354" y="6300693"/>
            <a:ext cx="20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Activity_AddStory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9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4465" y="3025802"/>
            <a:ext cx="2287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ko-KR" altLang="en-US" dirty="0" smtClean="0"/>
              <a:t>해야 될 레이아웃</a:t>
            </a:r>
            <a:r>
              <a:rPr lang="en-US" altLang="ko-KR" dirty="0" smtClean="0"/>
              <a:t>&gt;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튜토리얼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19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076837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55058" y="1293128"/>
            <a:ext cx="1283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Login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585791" y="326375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37882" y="296260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986" y="3499907"/>
            <a:ext cx="208800" cy="20880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70" y="2983450"/>
            <a:ext cx="209212" cy="209212"/>
          </a:xfrm>
          <a:prstGeom prst="rect">
            <a:avLst/>
          </a:prstGeom>
        </p:spPr>
      </p:pic>
      <p:cxnSp>
        <p:nvCxnSpPr>
          <p:cNvPr id="36" name="직선 연결선 35"/>
          <p:cNvCxnSpPr/>
          <p:nvPr/>
        </p:nvCxnSpPr>
        <p:spPr>
          <a:xfrm>
            <a:off x="2557519" y="3777485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809610" y="347633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72327" y="383668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자동로그인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662715" y="3902201"/>
            <a:ext cx="119698" cy="119698"/>
          </a:xfrm>
          <a:prstGeom prst="roundRect">
            <a:avLst/>
          </a:prstGeom>
          <a:noFill/>
          <a:ln w="19050">
            <a:solidFill>
              <a:srgbClr val="FF86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2557519" y="419236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359534" y="4251683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로그인</a:t>
            </a:r>
            <a:endParaRPr lang="ko-KR" altLang="en-US" sz="120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77217" y="5334616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solidFill>
                  <a:schemeClr val="bg1"/>
                </a:solidFill>
              </a:rPr>
              <a:t>아이디찾기</a:t>
            </a:r>
            <a:r>
              <a:rPr lang="ko-KR" altLang="en-US" sz="800" dirty="0" smtClean="0">
                <a:solidFill>
                  <a:schemeClr val="bg1"/>
                </a:solidFill>
              </a:rPr>
              <a:t> </a:t>
            </a:r>
            <a:r>
              <a:rPr lang="en-US" altLang="ko-KR" sz="800" dirty="0" smtClean="0">
                <a:solidFill>
                  <a:schemeClr val="bg1"/>
                </a:solidFill>
              </a:rPr>
              <a:t>| </a:t>
            </a:r>
            <a:r>
              <a:rPr lang="ko-KR" altLang="en-US" sz="800" dirty="0" smtClean="0">
                <a:solidFill>
                  <a:schemeClr val="bg1"/>
                </a:solidFill>
              </a:rPr>
              <a:t>비밀번호찾기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666004" y="462408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555164" y="687324"/>
            <a:ext cx="14221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Signin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7172129" y="1950468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24220" y="164932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아이디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2176962"/>
            <a:ext cx="208800" cy="2088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008" y="1670168"/>
            <a:ext cx="209212" cy="209212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>
            <a:off x="7144541" y="245454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96632" y="2153394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088986" y="5451206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회원가입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7141327" y="296056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393418" y="2659417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비밀번호 재입력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7223768" y="2688182"/>
            <a:ext cx="191277" cy="191277"/>
          </a:xfrm>
          <a:prstGeom prst="rect">
            <a:avLst/>
          </a:prstGeom>
        </p:spPr>
      </p:pic>
      <p:cxnSp>
        <p:nvCxnSpPr>
          <p:cNvPr id="55" name="직선 연결선 54"/>
          <p:cNvCxnSpPr/>
          <p:nvPr/>
        </p:nvCxnSpPr>
        <p:spPr>
          <a:xfrm>
            <a:off x="7107155" y="3498610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59246" y="319746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61" y="3223636"/>
            <a:ext cx="209265" cy="209265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7107155" y="400463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59246" y="37034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36" y="3722146"/>
            <a:ext cx="227313" cy="227313"/>
          </a:xfrm>
          <a:prstGeom prst="rect">
            <a:avLst/>
          </a:prstGeom>
        </p:spPr>
      </p:pic>
      <p:sp>
        <p:nvSpPr>
          <p:cNvPr id="63" name="모서리가 둥근 직사각형 62"/>
          <p:cNvSpPr/>
          <p:nvPr/>
        </p:nvSpPr>
        <p:spPr>
          <a:xfrm>
            <a:off x="7108076" y="4718100"/>
            <a:ext cx="1068806" cy="379488"/>
          </a:xfrm>
          <a:prstGeom prst="roundRect">
            <a:avLst>
              <a:gd name="adj" fmla="val 50000"/>
            </a:avLst>
          </a:prstGeom>
          <a:solidFill>
            <a:srgbClr val="F3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303126" y="4718584"/>
            <a:ext cx="1069200" cy="378618"/>
          </a:xfrm>
          <a:prstGeom prst="roundRect">
            <a:avLst>
              <a:gd name="adj" fmla="val 50000"/>
            </a:avLst>
          </a:prstGeom>
          <a:solidFill>
            <a:srgbClr val="3F61F1">
              <a:alpha val="70000"/>
            </a:srgb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099715" y="4499261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351806" y="41981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코드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0" y="4263493"/>
            <a:ext cx="144000" cy="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7159" y="6341180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Activity_Login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409833" y="633493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Activity_Signin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6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818027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26935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047298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211677" y="2654608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047297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1293225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4491733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400641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4721004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4885383" y="2654608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721003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4966931" y="304664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8165439" y="366032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074347" y="590948"/>
            <a:ext cx="1521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FindID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8394710" y="2383538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883553" y="2885379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아이디는 </a:t>
            </a: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a7f5s8e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394709" y="3687045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9437" y="6328228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99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46670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17926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75941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320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아이디를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940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21868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490853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2109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20124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884503" y="2742675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이메일을 입력해주세요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20123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전송하기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66051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8135036" y="454099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043944" y="679015"/>
            <a:ext cx="1703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FindPW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364307" y="2471605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28686" y="2742675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인증코드 입력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64306" y="3775112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610234" y="3134713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670" y="6356341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Activity_FindPw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41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93042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6982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836" y="2863495"/>
            <a:ext cx="208800" cy="2088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3067369" y="3141073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19460" y="2839927"/>
            <a:ext cx="611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064155" y="3647096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16246" y="334595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 재입력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3146596" y="3374715"/>
            <a:ext cx="191277" cy="19127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035883" y="3916007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05287" y="47231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4558" y="2489817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79164" y="3006137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비밀번호가 재설정 되었습니다</a:t>
            </a:r>
            <a:r>
              <a:rPr lang="en-US" altLang="ko-KR" sz="14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634557" y="3793324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20939" y="709202"/>
            <a:ext cx="20086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ResetPW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60818" y="1980780"/>
            <a:ext cx="1800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새로운 비밀번호를 입력해주세요</a:t>
            </a:r>
            <a:r>
              <a:rPr lang="en-US" altLang="ko-KR" sz="11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1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16828" y="6379299"/>
            <a:ext cx="1904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Activity_ResetPw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5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169" y="400324"/>
            <a:ext cx="3240000" cy="576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38" y="400324"/>
            <a:ext cx="3240000" cy="576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6502738" y="400324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732913" y="2555481"/>
            <a:ext cx="2781457" cy="1783579"/>
          </a:xfrm>
          <a:prstGeom prst="roundRect">
            <a:avLst>
              <a:gd name="adj" fmla="val 0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752698" y="2745569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앨범이름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732912" y="3858988"/>
            <a:ext cx="2781457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975947" y="3159596"/>
            <a:ext cx="2289600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라따뚜이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72" y="558480"/>
            <a:ext cx="227563" cy="22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25386" y="627627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Activity_MyAlbum</a:t>
            </a:r>
            <a:endParaRPr lang="ko-KR" altLang="en-US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06" y="558479"/>
            <a:ext cx="227563" cy="22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044706" y="34090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8565143" y="2672594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8824469" y="2882552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079508" y="3131180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9281561" y="3360744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38647" y="3752108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8749283" y="3706905"/>
            <a:ext cx="2054942" cy="5112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183348" y="1304698"/>
            <a:ext cx="1204385" cy="14106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219108" y="452371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8244258" y="943256"/>
            <a:ext cx="2841523" cy="337954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8244257" y="4501462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8401458" y="4682551"/>
            <a:ext cx="90759" cy="90759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8522042" y="4576093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병원 가기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22042" y="4878019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02:00 ~ 03:00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74659" y="6280609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Activity_Calendar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94478" y="324214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1214915" y="265590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474241" y="286586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729280" y="311449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931333" y="334405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88419" y="373542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399055" y="3690218"/>
            <a:ext cx="2054942" cy="51127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833120" y="1288011"/>
            <a:ext cx="1204385" cy="141067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868880" y="435684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894030" y="926569"/>
            <a:ext cx="2841523" cy="337954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94029" y="4484775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십자형 47"/>
          <p:cNvSpPr/>
          <p:nvPr/>
        </p:nvSpPr>
        <p:spPr>
          <a:xfrm>
            <a:off x="1057984" y="4654079"/>
            <a:ext cx="137463" cy="137955"/>
          </a:xfrm>
          <a:prstGeom prst="plus">
            <a:avLst>
              <a:gd name="adj" fmla="val 36304"/>
            </a:avLst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95447" y="4584333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일정추가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364676" y="340901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/>
          <p:cNvSpPr/>
          <p:nvPr/>
        </p:nvSpPr>
        <p:spPr>
          <a:xfrm>
            <a:off x="4885113" y="2672594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5144439" y="2882552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5399478" y="3131180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5601531" y="3360744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358617" y="3752108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069253" y="3706905"/>
            <a:ext cx="2054942" cy="51127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03318" y="1304698"/>
            <a:ext cx="1204385" cy="1410679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539078" y="452371"/>
            <a:ext cx="93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Calendar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20645" r="55054" b="39928"/>
          <a:stretch/>
        </p:blipFill>
        <p:spPr>
          <a:xfrm>
            <a:off x="4564228" y="943256"/>
            <a:ext cx="2841523" cy="3379541"/>
          </a:xfrm>
          <a:prstGeom prst="rect">
            <a:avLst/>
          </a:prstGeom>
        </p:spPr>
      </p:pic>
      <p:sp>
        <p:nvSpPr>
          <p:cNvPr id="66" name="직사각형 65"/>
          <p:cNvSpPr/>
          <p:nvPr/>
        </p:nvSpPr>
        <p:spPr>
          <a:xfrm>
            <a:off x="4564227" y="4501462"/>
            <a:ext cx="2841523" cy="13988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4366557" y="341686"/>
            <a:ext cx="3240000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4574171" y="2094983"/>
            <a:ext cx="2839519" cy="24097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4574170" y="4024618"/>
            <a:ext cx="2839519" cy="480072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확인</a:t>
            </a:r>
            <a:endParaRPr lang="ko-KR" altLang="en-US" sz="1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694040" y="2207179"/>
            <a:ext cx="2596411" cy="398771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719033" y="2275759"/>
            <a:ext cx="7514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일정 이름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4823400" y="2894907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08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5371951" y="2899806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00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162393" y="293099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79096" y="294569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258847" y="2889510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11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807398" y="2894409"/>
            <a:ext cx="371919" cy="454763"/>
          </a:xfrm>
          <a:prstGeom prst="roundRect">
            <a:avLst/>
          </a:prstGeom>
          <a:solidFill>
            <a:srgbClr val="CFC7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40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97840" y="292559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784300" y="3515153"/>
            <a:ext cx="418114" cy="200737"/>
          </a:xfrm>
          <a:prstGeom prst="roundRect">
            <a:avLst>
              <a:gd name="adj" fmla="val 50000"/>
            </a:avLst>
          </a:prstGeom>
          <a:solidFill>
            <a:srgbClr val="F34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6784382" y="3515343"/>
            <a:ext cx="199908" cy="191398"/>
          </a:xfrm>
          <a:prstGeom prst="ellipse">
            <a:avLst/>
          </a:prstGeom>
          <a:solidFill>
            <a:srgbClr val="FF8B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6187758" y="3496050"/>
            <a:ext cx="6014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하루종일</a:t>
            </a:r>
            <a:endParaRPr lang="ko-KR" altLang="en-US" sz="10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69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13519" y="392030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02618" y="503155"/>
            <a:ext cx="166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Baby Information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904985" y="2547187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157076" y="22460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이름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49" y="2273391"/>
            <a:ext cx="234260" cy="23426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4904985" y="3027644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57076" y="2726498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나이 </a:t>
            </a:r>
            <a:r>
              <a:rPr lang="en-US" altLang="ko-KR" sz="1100" dirty="0" smtClean="0">
                <a:solidFill>
                  <a:schemeClr val="bg1"/>
                </a:solidFill>
              </a:rPr>
              <a:t>(</a:t>
            </a:r>
            <a:r>
              <a:rPr lang="ko-KR" altLang="en-US" sz="1100" dirty="0" smtClean="0">
                <a:solidFill>
                  <a:schemeClr val="bg1"/>
                </a:solidFill>
              </a:rPr>
              <a:t>개월</a:t>
            </a:r>
            <a:r>
              <a:rPr lang="en-US" altLang="ko-KR" sz="1100" dirty="0" smtClean="0">
                <a:solidFill>
                  <a:schemeClr val="bg1"/>
                </a:solidFill>
              </a:rPr>
              <a:t>)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904985" y="3508101"/>
            <a:ext cx="2222090" cy="0"/>
          </a:xfrm>
          <a:prstGeom prst="line">
            <a:avLst/>
          </a:prstGeom>
          <a:ln w="19050">
            <a:solidFill>
              <a:srgbClr val="F0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57076" y="3206955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bg1"/>
                </a:solidFill>
              </a:rPr>
              <a:t>생년월일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43" y="3228418"/>
            <a:ext cx="205733" cy="205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79" y="4221888"/>
            <a:ext cx="563034" cy="56303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4983606" y="4046205"/>
            <a:ext cx="914400" cy="91440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6" y="4192229"/>
            <a:ext cx="561600" cy="5616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90849" y="5353002"/>
            <a:ext cx="2250362" cy="391244"/>
          </a:xfrm>
          <a:prstGeom prst="rect">
            <a:avLst/>
          </a:prstGeom>
          <a:solidFill>
            <a:srgbClr val="FF8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62" y="2711598"/>
            <a:ext cx="243034" cy="243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38037" y="631467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Activity_BabyInfo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6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71101" y="439606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571101" y="439606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7597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56923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611962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814015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71101" y="3833341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1281737" y="3788138"/>
            <a:ext cx="2054942" cy="51127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1715802" y="1385931"/>
            <a:ext cx="1204385" cy="1410679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2374417" y="1176878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585813" y="242880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048318" y="277490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259714" y="402683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982" y="443271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716900" y="535221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My Diary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398" y="602733"/>
            <a:ext cx="238708" cy="238708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8325274" y="438524"/>
            <a:ext cx="3240000" cy="3393735"/>
          </a:xfrm>
          <a:prstGeom prst="rect">
            <a:avLst/>
          </a:prstGeom>
          <a:solidFill>
            <a:srgbClr val="FFA798"/>
          </a:solidFill>
          <a:ln>
            <a:solidFill>
              <a:srgbClr val="FFBF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8325274" y="438524"/>
            <a:ext cx="3240000" cy="57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8851770" y="2752745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111096" y="2962703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9366135" y="3211331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568188" y="3440895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8325274" y="3832259"/>
            <a:ext cx="3249832" cy="2366265"/>
          </a:xfrm>
          <a:prstGeom prst="rect">
            <a:avLst/>
          </a:prstGeom>
          <a:solidFill>
            <a:srgbClr val="B0D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9035910" y="3787056"/>
            <a:ext cx="2054942" cy="511277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9469975" y="1384849"/>
            <a:ext cx="1204385" cy="1410679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839015" y="1151494"/>
            <a:ext cx="961723" cy="12320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9050411" y="2403424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101362" y="1158685"/>
            <a:ext cx="961723" cy="123200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0312758" y="2410615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335106" y="450140"/>
            <a:ext cx="3240000" cy="51798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502898" y="534299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Diaries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571" y="601651"/>
            <a:ext cx="238708" cy="23870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8315773" y="437633"/>
            <a:ext cx="3249501" cy="5760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11108592" y="437633"/>
            <a:ext cx="466680" cy="528988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073" y="605053"/>
            <a:ext cx="238708" cy="238708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0955782" y="1169839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10947723" y="1835028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357" y="1968168"/>
            <a:ext cx="180000" cy="180000"/>
          </a:xfrm>
          <a:prstGeom prst="rect">
            <a:avLst/>
          </a:prstGeom>
        </p:spPr>
      </p:pic>
      <p:sp>
        <p:nvSpPr>
          <p:cNvPr id="75" name="직사각형 74"/>
          <p:cNvSpPr/>
          <p:nvPr/>
        </p:nvSpPr>
        <p:spPr>
          <a:xfrm>
            <a:off x="1050614" y="1184576"/>
            <a:ext cx="961723" cy="1232004"/>
          </a:xfrm>
          <a:prstGeom prst="rect">
            <a:avLst/>
          </a:prstGeom>
          <a:noFill/>
          <a:ln w="19050">
            <a:solidFill>
              <a:srgbClr val="7F7F7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+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941262" y="2528747"/>
            <a:ext cx="502835" cy="502835"/>
          </a:xfrm>
          <a:prstGeom prst="ellipse">
            <a:avLst/>
          </a:prstGeom>
          <a:solidFill>
            <a:srgbClr val="FFC6A9"/>
          </a:solidFill>
          <a:ln>
            <a:noFill/>
          </a:ln>
          <a:effectLst>
            <a:outerShdw blurRad="101600" dist="38100" dir="2700000" sx="96000" sy="96000" algn="tl" rotWithShape="0">
              <a:schemeClr val="tx1">
                <a:alpha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161" y="1317309"/>
            <a:ext cx="201325" cy="201325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>
            <a:off x="10372774" y="1434279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03417" y="1321694"/>
            <a:ext cx="14366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스토리추가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앨범 속에 엄마 아빠의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뒷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이야기를 추가해보세요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10340083" y="2092777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195019" y="1971886"/>
            <a:ext cx="1337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성장그래프</a:t>
            </a:r>
            <a:endParaRPr lang="en-US" altLang="ko-KR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우리 아이의 성장 과정을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그래프로 확인해보세요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16895" y="6273371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4444378" y="439606"/>
            <a:ext cx="3240000" cy="5760000"/>
          </a:xfrm>
          <a:prstGeom prst="rect">
            <a:avLst/>
          </a:prstGeom>
          <a:gradFill>
            <a:gsLst>
              <a:gs pos="27000">
                <a:srgbClr val="FFA496"/>
              </a:gs>
              <a:gs pos="0">
                <a:srgbClr val="FF8686"/>
              </a:gs>
              <a:gs pos="100000">
                <a:srgbClr val="FFCCAC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4970874" y="2753827"/>
            <a:ext cx="2239082" cy="2182547"/>
          </a:xfrm>
          <a:prstGeom prst="ellipse">
            <a:avLst/>
          </a:prstGeom>
          <a:solidFill>
            <a:srgbClr val="F08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5230200" y="2963785"/>
            <a:ext cx="1702200" cy="1702200"/>
          </a:xfrm>
          <a:prstGeom prst="ellipse">
            <a:avLst/>
          </a:prstGeom>
          <a:solidFill>
            <a:srgbClr val="F295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5485239" y="3212413"/>
            <a:ext cx="1218778" cy="1218778"/>
          </a:xfrm>
          <a:prstGeom prst="ellipse">
            <a:avLst/>
          </a:prstGeom>
          <a:solidFill>
            <a:srgbClr val="F5C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5687292" y="3441977"/>
            <a:ext cx="806246" cy="806246"/>
          </a:xfrm>
          <a:prstGeom prst="ellipse">
            <a:avLst/>
          </a:prstGeom>
          <a:solidFill>
            <a:srgbClr val="FCE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78" b="73016" l="26555" r="78469">
                        <a14:foregroundMark x1="33493" y1="60317" x2="65311" y2="72698"/>
                        <a14:foregroundMark x1="69617" y1="62222" x2="30383" y2="68254"/>
                        <a14:foregroundMark x1="47129" y1="61587" x2="59330" y2="60635"/>
                      </a14:backgroundRemoval>
                    </a14:imgEffect>
                  </a14:imgLayer>
                </a14:imgProps>
              </a:ext>
            </a:extLst>
          </a:blip>
          <a:srcRect l="26838" t="56181" r="21549" b="26778"/>
          <a:stretch/>
        </p:blipFill>
        <p:spPr>
          <a:xfrm>
            <a:off x="5155014" y="3788138"/>
            <a:ext cx="2054942" cy="511277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276" flipH="1">
            <a:off x="5589079" y="1385931"/>
            <a:ext cx="1204385" cy="1410679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4444378" y="439606"/>
            <a:ext cx="3240000" cy="528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5590177" y="53110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일기쓰기</a:t>
            </a:r>
            <a:endParaRPr lang="ko-KR" altLang="en-US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444377" y="967702"/>
            <a:ext cx="3240000" cy="1065474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4652291" y="1155486"/>
            <a:ext cx="732674" cy="732674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694697" y="1148295"/>
            <a:ext cx="732674" cy="732674"/>
          </a:xfrm>
          <a:prstGeom prst="round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740232" y="1150962"/>
            <a:ext cx="732674" cy="732674"/>
          </a:xfrm>
          <a:prstGeom prst="roundRect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77465" y="5041978"/>
            <a:ext cx="845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- Today -</a:t>
            </a:r>
            <a:endParaRPr lang="ko-KR" altLang="en-US" sz="1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645419" y="5350539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키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636196" y="5756744"/>
            <a:ext cx="54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몸무게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5045998" y="5363222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5319398" y="5756744"/>
            <a:ext cx="754038" cy="288943"/>
          </a:xfrm>
          <a:prstGeom prst="round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5800036" y="539949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cm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 flipH="1">
            <a:off x="6073436" y="5797902"/>
            <a:ext cx="347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kg</a:t>
            </a:r>
            <a:endParaRPr lang="ko-KR" altLang="en-US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4576301" y="2267530"/>
            <a:ext cx="2957885" cy="32600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4576301" y="2739385"/>
            <a:ext cx="2957885" cy="2196990"/>
          </a:xfrm>
          <a:prstGeom prst="roundRect">
            <a:avLst>
              <a:gd name="adj" fmla="val 1623"/>
            </a:avLst>
          </a:prstGeom>
          <a:solidFill>
            <a:schemeClr val="accent4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663327" y="2867259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 입력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647583" y="2309888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676493" y="5715906"/>
            <a:ext cx="796413" cy="357668"/>
          </a:xfrm>
          <a:prstGeom prst="roundRect">
            <a:avLst>
              <a:gd name="adj" fmla="val 50000"/>
            </a:avLst>
          </a:prstGeom>
          <a:solidFill>
            <a:srgbClr val="FF8C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latin typeface="나눔바른펜" panose="020B0503000000000000" pitchFamily="50" charset="-127"/>
                <a:ea typeface="나눔바른펜" panose="020B0503000000000000" pitchFamily="50" charset="-127"/>
              </a:rPr>
              <a:t>저장</a:t>
            </a:r>
            <a:endParaRPr lang="ko-KR" altLang="en-US" sz="11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958160" y="6283806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Activity_WriteDiary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9017313" y="6282775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Activity_MyDiary</a:t>
            </a:r>
            <a:endParaRPr lang="ko-KR" altLang="en-US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77" y="2697525"/>
            <a:ext cx="180000" cy="1800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9203417" y="2706256"/>
            <a:ext cx="16385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동영상만들기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일기들을 모아서 앨범을 </a:t>
            </a:r>
            <a:endParaRPr lang="en-US" altLang="ko-KR" sz="1000" dirty="0" smtClean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하나의 영상으로 만들어보세요</a:t>
            </a:r>
            <a:r>
              <a:rPr lang="en-US" altLang="ko-KR" sz="10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10327379" y="2787525"/>
            <a:ext cx="4356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2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234</Words>
  <Application>Microsoft Office PowerPoint</Application>
  <PresentationFormat>와이드스크린</PresentationFormat>
  <Paragraphs>137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정민지</dc:creator>
  <cp:lastModifiedBy>민지 정</cp:lastModifiedBy>
  <cp:revision>129</cp:revision>
  <dcterms:created xsi:type="dcterms:W3CDTF">2018-03-30T03:06:05Z</dcterms:created>
  <dcterms:modified xsi:type="dcterms:W3CDTF">2018-04-11T05:36:46Z</dcterms:modified>
  <cp:version>0906.0100.01</cp:version>
</cp:coreProperties>
</file>